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354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7595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6946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0637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7145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434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811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8043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666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4737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8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1754B-7E7D-4F47-9112-9447929D3444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8B23D-9226-4510-A48B-11104C686C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263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88031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BAKE IT! BAKER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980728"/>
            <a:ext cx="7704856" cy="5400600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en-GB" sz="7200" dirty="0">
                <a:solidFill>
                  <a:schemeClr val="tx1"/>
                </a:solidFill>
              </a:rPr>
              <a:t>Baker, bake some bread for tea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We would like granary,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Oven-warm and buttery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It’s delicious!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Baker, bake some cakes to share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Any sort, we don’t care!</a:t>
            </a:r>
          </a:p>
          <a:p>
            <a:pPr algn="l"/>
            <a:r>
              <a:rPr lang="en-GB" sz="7200">
                <a:solidFill>
                  <a:schemeClr val="tx1"/>
                </a:solidFill>
              </a:rPr>
              <a:t>Eat </a:t>
            </a:r>
            <a:r>
              <a:rPr lang="en-GB" sz="7200" smtClean="0">
                <a:solidFill>
                  <a:schemeClr val="tx1"/>
                </a:solidFill>
              </a:rPr>
              <a:t>another? </a:t>
            </a:r>
            <a:r>
              <a:rPr lang="en-GB" sz="7200" dirty="0">
                <a:solidFill>
                  <a:schemeClr val="tx1"/>
                </a:solidFill>
              </a:rPr>
              <a:t>Don’t you dare?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They’re delicious!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7200" dirty="0" smtClean="0">
                <a:solidFill>
                  <a:schemeClr val="tx1"/>
                </a:solidFill>
              </a:rPr>
              <a:t>Baker</a:t>
            </a:r>
            <a:r>
              <a:rPr lang="en-GB" sz="7200" dirty="0">
                <a:solidFill>
                  <a:schemeClr val="tx1"/>
                </a:solidFill>
              </a:rPr>
              <a:t>, bake some rolls to munch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Good to chew, good to crunch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We shall have them for our lunch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They’re delicious!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Baker, bake some apple pie 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That’s the </a:t>
            </a:r>
            <a:r>
              <a:rPr lang="en-GB" sz="7200" dirty="0" err="1">
                <a:solidFill>
                  <a:schemeClr val="tx1"/>
                </a:solidFill>
              </a:rPr>
              <a:t>pud</a:t>
            </a:r>
            <a:r>
              <a:rPr lang="en-GB" sz="7200" dirty="0">
                <a:solidFill>
                  <a:schemeClr val="tx1"/>
                </a:solidFill>
              </a:rPr>
              <a:t>, we shall buy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All sold out! I wonder why?</a:t>
            </a:r>
          </a:p>
          <a:p>
            <a:pPr algn="l"/>
            <a:r>
              <a:rPr lang="en-GB" sz="7200" dirty="0">
                <a:solidFill>
                  <a:schemeClr val="tx1"/>
                </a:solidFill>
              </a:rPr>
              <a:t>It’s delicious!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</p:txBody>
      </p:sp>
      <p:pic>
        <p:nvPicPr>
          <p:cNvPr id="1026" name="Picture 2" descr="C:\Users\Sue\Documents\AAAA music training\Images\baker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4824"/>
            <a:ext cx="3100561" cy="402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508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</Words>
  <Application>Microsoft Office PowerPoint</Application>
  <PresentationFormat>On-screen Show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BAKE IT! BAKER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BAKE IT! BAKER</dc:title>
  <dc:creator>Sue</dc:creator>
  <cp:lastModifiedBy>Sue</cp:lastModifiedBy>
  <cp:revision>1</cp:revision>
  <dcterms:created xsi:type="dcterms:W3CDTF">2018-02-12T16:29:25Z</dcterms:created>
  <dcterms:modified xsi:type="dcterms:W3CDTF">2018-02-12T16:36:27Z</dcterms:modified>
</cp:coreProperties>
</file>