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7C8C7-0C13-4CC6-92E4-65CAE8A032ED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27BFD-918F-4E70-B06A-007F741C8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476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7C8C7-0C13-4CC6-92E4-65CAE8A032ED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27BFD-918F-4E70-B06A-007F741C8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86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7C8C7-0C13-4CC6-92E4-65CAE8A032ED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27BFD-918F-4E70-B06A-007F741C8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768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7C8C7-0C13-4CC6-92E4-65CAE8A032ED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27BFD-918F-4E70-B06A-007F741C8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003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7C8C7-0C13-4CC6-92E4-65CAE8A032ED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27BFD-918F-4E70-B06A-007F741C8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6438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7C8C7-0C13-4CC6-92E4-65CAE8A032ED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27BFD-918F-4E70-B06A-007F741C8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76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7C8C7-0C13-4CC6-92E4-65CAE8A032ED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27BFD-918F-4E70-B06A-007F741C8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5072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7C8C7-0C13-4CC6-92E4-65CAE8A032ED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27BFD-918F-4E70-B06A-007F741C8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323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7C8C7-0C13-4CC6-92E4-65CAE8A032ED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27BFD-918F-4E70-B06A-007F741C8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5419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7C8C7-0C13-4CC6-92E4-65CAE8A032ED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27BFD-918F-4E70-B06A-007F741C8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68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7C8C7-0C13-4CC6-92E4-65CAE8A032ED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27BFD-918F-4E70-B06A-007F741C8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1611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F7C8C7-0C13-4CC6-92E4-65CAE8A032ED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27BFD-918F-4E70-B06A-007F741C82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802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576063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BAKE IT! BAKER </a:t>
            </a:r>
            <a:r>
              <a:rPr lang="en-GB" sz="2200" dirty="0" err="1" smtClean="0"/>
              <a:t>untuned</a:t>
            </a:r>
            <a:r>
              <a:rPr lang="en-GB" sz="2200" dirty="0" smtClean="0"/>
              <a:t> percussion</a:t>
            </a:r>
            <a:endParaRPr lang="en-GB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560" y="1268760"/>
            <a:ext cx="7992888" cy="4824536"/>
          </a:xfrm>
        </p:spPr>
        <p:txBody>
          <a:bodyPr/>
          <a:lstStyle/>
          <a:p>
            <a:endParaRPr lang="en-GB" dirty="0" smtClean="0"/>
          </a:p>
          <a:p>
            <a:endParaRPr lang="en-GB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982232"/>
              </p:ext>
            </p:extLst>
          </p:nvPr>
        </p:nvGraphicFramePr>
        <p:xfrm>
          <a:off x="2483768" y="908720"/>
          <a:ext cx="5673179" cy="504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3" imgW="5873376" imgH="5227965" progId="Word.Document.12">
                  <p:embed/>
                </p:oleObj>
              </mc:Choice>
              <mc:Fallback>
                <p:oleObj name="Document" r:id="rId3" imgW="5873376" imgH="52279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83768" y="908720"/>
                        <a:ext cx="5673179" cy="5041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81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6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Office Theme</vt:lpstr>
      <vt:lpstr>Microsoft Word Document</vt:lpstr>
      <vt:lpstr>BAKE IT! BAKER untuned percussion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BAKE IT! BAKER</dc:title>
  <dc:creator>Sue</dc:creator>
  <cp:lastModifiedBy>Sue</cp:lastModifiedBy>
  <cp:revision>2</cp:revision>
  <dcterms:created xsi:type="dcterms:W3CDTF">2018-02-12T17:04:41Z</dcterms:created>
  <dcterms:modified xsi:type="dcterms:W3CDTF">2018-02-12T17:16:48Z</dcterms:modified>
</cp:coreProperties>
</file>