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843A-7E25-4FF9-B894-0A617A8AA9B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0983F-DB6F-46C1-931F-38B0505A6B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8724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843A-7E25-4FF9-B894-0A617A8AA9B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0983F-DB6F-46C1-931F-38B0505A6B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3107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843A-7E25-4FF9-B894-0A617A8AA9B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0983F-DB6F-46C1-931F-38B0505A6B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9269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843A-7E25-4FF9-B894-0A617A8AA9B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0983F-DB6F-46C1-931F-38B0505A6B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992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843A-7E25-4FF9-B894-0A617A8AA9B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0983F-DB6F-46C1-931F-38B0505A6B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7681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843A-7E25-4FF9-B894-0A617A8AA9B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0983F-DB6F-46C1-931F-38B0505A6B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211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843A-7E25-4FF9-B894-0A617A8AA9B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0983F-DB6F-46C1-931F-38B0505A6B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5793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843A-7E25-4FF9-B894-0A617A8AA9B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0983F-DB6F-46C1-931F-38B0505A6B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5880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843A-7E25-4FF9-B894-0A617A8AA9B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0983F-DB6F-46C1-931F-38B0505A6B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3165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843A-7E25-4FF9-B894-0A617A8AA9B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0983F-DB6F-46C1-931F-38B0505A6B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2351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5843A-7E25-4FF9-B894-0A617A8AA9B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0983F-DB6F-46C1-931F-38B0505A6B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8713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5843A-7E25-4FF9-B894-0A617A8AA9B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0983F-DB6F-46C1-931F-38B0505A6B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395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648071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RANDOM LIST of MATERIALS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5576" y="1556792"/>
            <a:ext cx="7704856" cy="4536504"/>
          </a:xfrm>
        </p:spPr>
        <p:txBody>
          <a:bodyPr>
            <a:normAutofit fontScale="32500" lnSpcReduction="20000"/>
          </a:bodyPr>
          <a:lstStyle/>
          <a:p>
            <a:pPr algn="l"/>
            <a:endParaRPr lang="en-GB" sz="5900" dirty="0" smtClean="0">
              <a:solidFill>
                <a:schemeClr val="tx1"/>
              </a:solidFill>
            </a:endParaRPr>
          </a:p>
          <a:p>
            <a:pPr algn="l"/>
            <a:r>
              <a:rPr lang="en-GB" sz="7000" dirty="0" smtClean="0">
                <a:solidFill>
                  <a:schemeClr val="tx1"/>
                </a:solidFill>
              </a:rPr>
              <a:t>wood…..plastic…..metal…..paper…..glass…..</a:t>
            </a:r>
          </a:p>
          <a:p>
            <a:pPr algn="l"/>
            <a:endParaRPr lang="en-GB" sz="7000" dirty="0" smtClean="0">
              <a:solidFill>
                <a:schemeClr val="tx1"/>
              </a:solidFill>
            </a:endParaRPr>
          </a:p>
          <a:p>
            <a:pPr algn="l"/>
            <a:r>
              <a:rPr lang="en-GB" sz="7000" dirty="0" smtClean="0">
                <a:solidFill>
                  <a:schemeClr val="tx1"/>
                </a:solidFill>
              </a:rPr>
              <a:t>gold ….. silver…..brass ……. platinum….. </a:t>
            </a:r>
          </a:p>
          <a:p>
            <a:pPr algn="l"/>
            <a:endParaRPr lang="en-GB" sz="7000" dirty="0" smtClean="0">
              <a:solidFill>
                <a:schemeClr val="tx1"/>
              </a:solidFill>
            </a:endParaRPr>
          </a:p>
          <a:p>
            <a:pPr algn="l"/>
            <a:r>
              <a:rPr lang="en-GB" sz="7000" dirty="0" smtClean="0">
                <a:solidFill>
                  <a:schemeClr val="tx1"/>
                </a:solidFill>
              </a:rPr>
              <a:t>stone….. rock ….. pottery….. fabric ….  rope…..</a:t>
            </a:r>
          </a:p>
          <a:p>
            <a:pPr algn="l"/>
            <a:endParaRPr lang="en-GB" sz="7000" dirty="0">
              <a:solidFill>
                <a:schemeClr val="tx1"/>
              </a:solidFill>
            </a:endParaRPr>
          </a:p>
          <a:p>
            <a:pPr algn="l"/>
            <a:r>
              <a:rPr lang="en-GB" sz="7000" dirty="0" smtClean="0">
                <a:solidFill>
                  <a:schemeClr val="tx1"/>
                </a:solidFill>
              </a:rPr>
              <a:t>rubber ….. concrete  ….. paint ….. nylon ……  cork….</a:t>
            </a:r>
          </a:p>
          <a:p>
            <a:pPr algn="l"/>
            <a:endParaRPr lang="en-GB" sz="7000" dirty="0">
              <a:solidFill>
                <a:schemeClr val="tx1"/>
              </a:solidFill>
            </a:endParaRPr>
          </a:p>
          <a:p>
            <a:pPr algn="l"/>
            <a:r>
              <a:rPr lang="en-GB" sz="7000" dirty="0" smtClean="0">
                <a:solidFill>
                  <a:schemeClr val="tx1"/>
                </a:solidFill>
              </a:rPr>
              <a:t>lead … coal …… slate …… gems ……  wool …… leather</a:t>
            </a:r>
            <a:endParaRPr lang="en-GB" sz="7000" dirty="0">
              <a:solidFill>
                <a:schemeClr val="tx1"/>
              </a:solidFill>
            </a:endParaRPr>
          </a:p>
          <a:p>
            <a:pPr algn="l"/>
            <a:endParaRPr lang="en-GB" dirty="0" smtClean="0">
              <a:solidFill>
                <a:schemeClr val="tx1"/>
              </a:solidFill>
            </a:endParaRPr>
          </a:p>
          <a:p>
            <a:pPr algn="l"/>
            <a:endParaRPr lang="en-GB" dirty="0">
              <a:solidFill>
                <a:schemeClr val="tx1"/>
              </a:solidFill>
            </a:endParaRPr>
          </a:p>
          <a:p>
            <a:pPr algn="l"/>
            <a:endParaRPr lang="en-GB" dirty="0" smtClean="0">
              <a:solidFill>
                <a:schemeClr val="tx1"/>
              </a:solidFill>
            </a:endParaRPr>
          </a:p>
          <a:p>
            <a:pPr algn="l"/>
            <a:r>
              <a:rPr lang="en-GB" dirty="0" smtClean="0"/>
              <a:t>  </a:t>
            </a:r>
          </a:p>
          <a:p>
            <a:pPr algn="l"/>
            <a:endParaRPr lang="en-GB" dirty="0" smtClean="0"/>
          </a:p>
          <a:p>
            <a:pPr algn="l"/>
            <a:endParaRPr lang="en-GB" dirty="0"/>
          </a:p>
          <a:p>
            <a:pPr algn="l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61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54</Words>
  <Application>Microsoft Office PowerPoint</Application>
  <PresentationFormat>On-screen Show 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RANDOM LIST of MATERIALS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RANDOM LIST of MATERIALS</dc:title>
  <dc:creator>Sue</dc:creator>
  <cp:lastModifiedBy>Sue</cp:lastModifiedBy>
  <cp:revision>2</cp:revision>
  <dcterms:created xsi:type="dcterms:W3CDTF">2018-02-10T14:15:53Z</dcterms:created>
  <dcterms:modified xsi:type="dcterms:W3CDTF">2018-02-10T14:26:23Z</dcterms:modified>
</cp:coreProperties>
</file>