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82BED-6845-4978-9C18-07724125DEF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CF9F-606F-4F85-809C-0271C08F9D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860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82BED-6845-4978-9C18-07724125DEF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CF9F-606F-4F85-809C-0271C08F9D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0234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82BED-6845-4978-9C18-07724125DEF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CF9F-606F-4F85-809C-0271C08F9D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5291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82BED-6845-4978-9C18-07724125DEF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CF9F-606F-4F85-809C-0271C08F9D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5942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82BED-6845-4978-9C18-07724125DEF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CF9F-606F-4F85-809C-0271C08F9D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1819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82BED-6845-4978-9C18-07724125DEF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CF9F-606F-4F85-809C-0271C08F9D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6521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82BED-6845-4978-9C18-07724125DEF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CF9F-606F-4F85-809C-0271C08F9D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429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82BED-6845-4978-9C18-07724125DEF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CF9F-606F-4F85-809C-0271C08F9D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8270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82BED-6845-4978-9C18-07724125DEF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CF9F-606F-4F85-809C-0271C08F9D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6244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82BED-6845-4978-9C18-07724125DEF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CF9F-606F-4F85-809C-0271C08F9D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2505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82BED-6845-4978-9C18-07724125DEF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CCF9F-606F-4F85-809C-0271C08F9D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0657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82BED-6845-4978-9C18-07724125DEF4}" type="datetimeFigureOut">
              <a:rPr lang="en-GB" smtClean="0"/>
              <a:t>10/02/2018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CCF9F-606F-4F85-809C-0271C08F9D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3476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720079"/>
          </a:xfrm>
        </p:spPr>
        <p:txBody>
          <a:bodyPr>
            <a:normAutofit fontScale="90000"/>
          </a:bodyPr>
          <a:lstStyle/>
          <a:p>
            <a:r>
              <a:rPr lang="en-GB" smtClean="0"/>
              <a:t>BUCKET </a:t>
            </a:r>
            <a:r>
              <a:rPr lang="en-GB" smtClean="0"/>
              <a:t>BACKER 2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1412776"/>
            <a:ext cx="7920880" cy="4536504"/>
          </a:xfrm>
        </p:spPr>
        <p:txBody>
          <a:bodyPr>
            <a:normAutofit/>
          </a:bodyPr>
          <a:lstStyle/>
          <a:p>
            <a:pPr algn="l"/>
            <a:r>
              <a:rPr lang="en-GB" sz="5400" dirty="0" smtClean="0">
                <a:solidFill>
                  <a:schemeClr val="tx1"/>
                </a:solidFill>
              </a:rPr>
              <a:t>Top, top, top, top</a:t>
            </a:r>
          </a:p>
          <a:p>
            <a:pPr algn="l"/>
            <a:r>
              <a:rPr lang="en-GB" sz="5400" dirty="0" smtClean="0">
                <a:solidFill>
                  <a:schemeClr val="tx1"/>
                </a:solidFill>
              </a:rPr>
              <a:t>Rim, rim, side-to-side</a:t>
            </a:r>
          </a:p>
          <a:p>
            <a:pPr algn="l"/>
            <a:r>
              <a:rPr lang="en-GB" sz="5400" dirty="0" smtClean="0">
                <a:solidFill>
                  <a:schemeClr val="tx1"/>
                </a:solidFill>
              </a:rPr>
              <a:t>Top, top, top, top</a:t>
            </a:r>
          </a:p>
          <a:p>
            <a:pPr algn="l"/>
            <a:r>
              <a:rPr lang="en-GB" sz="5400" dirty="0" smtClean="0">
                <a:solidFill>
                  <a:schemeClr val="tx1"/>
                </a:solidFill>
              </a:rPr>
              <a:t>Sticks up! Side-to-side</a:t>
            </a:r>
            <a:endParaRPr lang="en-GB" sz="5400" dirty="0" smtClean="0">
              <a:solidFill>
                <a:schemeClr val="tx1"/>
              </a:solidFill>
            </a:endParaRPr>
          </a:p>
          <a:p>
            <a:endParaRPr lang="en-GB" dirty="0"/>
          </a:p>
        </p:txBody>
      </p:sp>
      <p:pic>
        <p:nvPicPr>
          <p:cNvPr id="1026" name="Picture 2" descr="C:\Users\Sue\Documents\AAAA music training\Images\bucketjpe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804248" y="2924944"/>
            <a:ext cx="2036798" cy="178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ue\Documents\AAAA music training\Images\bucket sticksd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328" y="692696"/>
            <a:ext cx="1719634" cy="171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09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26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BUCKET BACKER 2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BUCKET BACKER</dc:title>
  <dc:creator>Sue</dc:creator>
  <cp:lastModifiedBy>Sue</cp:lastModifiedBy>
  <cp:revision>2</cp:revision>
  <dcterms:created xsi:type="dcterms:W3CDTF">2018-02-10T18:31:42Z</dcterms:created>
  <dcterms:modified xsi:type="dcterms:W3CDTF">2018-02-10T18:44:25Z</dcterms:modified>
</cp:coreProperties>
</file>