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74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3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43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675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066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135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794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776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3595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4427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441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085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C94B9-6546-4CFF-BC06-11BD6ABBA602}" type="datetimeFigureOut">
              <a:rPr lang="en-GB" smtClean="0"/>
              <a:t>12/02/2018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8C6DA5-9C45-4BDE-BEF9-BE39DBE936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8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504056"/>
          </a:xfrm>
        </p:spPr>
        <p:txBody>
          <a:bodyPr>
            <a:normAutofit fontScale="90000"/>
          </a:bodyPr>
          <a:lstStyle/>
          <a:p>
            <a:r>
              <a:rPr lang="en-GB" sz="2800" dirty="0" err="1" smtClean="0"/>
              <a:t>Breadmaker’s</a:t>
            </a:r>
            <a:r>
              <a:rPr lang="en-GB" sz="2800" dirty="0" smtClean="0"/>
              <a:t> </a:t>
            </a:r>
            <a:r>
              <a:rPr lang="en-GB" sz="2800" smtClean="0"/>
              <a:t>ballad - sing </a:t>
            </a:r>
            <a:r>
              <a:rPr lang="en-GB" sz="2800" dirty="0" smtClean="0"/>
              <a:t>to ‘The </a:t>
            </a:r>
            <a:r>
              <a:rPr lang="en-GB" sz="2800" dirty="0" err="1" smtClean="0"/>
              <a:t>Hokey</a:t>
            </a:r>
            <a:r>
              <a:rPr lang="en-GB" sz="2800" dirty="0" smtClean="0"/>
              <a:t> </a:t>
            </a:r>
            <a:r>
              <a:rPr lang="en-GB" sz="2800" dirty="0" err="1" smtClean="0"/>
              <a:t>Cokey</a:t>
            </a:r>
            <a:r>
              <a:rPr lang="en-GB" sz="2800" dirty="0" smtClean="0"/>
              <a:t>’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052736"/>
            <a:ext cx="8280920" cy="5256584"/>
          </a:xfrm>
        </p:spPr>
        <p:txBody>
          <a:bodyPr numCol="2" spcCol="360000">
            <a:normAutofit fontScale="62500" lnSpcReduction="20000"/>
          </a:bodyPr>
          <a:lstStyle/>
          <a:p>
            <a:pPr algn="l"/>
            <a:r>
              <a:rPr lang="en-GB" dirty="0" smtClean="0">
                <a:solidFill>
                  <a:schemeClr val="tx1"/>
                </a:solidFill>
              </a:rPr>
              <a:t>You </a:t>
            </a:r>
            <a:r>
              <a:rPr lang="en-GB" dirty="0">
                <a:solidFill>
                  <a:schemeClr val="tx1"/>
                </a:solidFill>
              </a:rPr>
              <a:t>need a great big bowl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To hold the flour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Now add some yeast and water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And you leave it for an hour.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The dough should all have risen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To be twice its former size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Can you believe your eyes?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This </a:t>
            </a:r>
            <a:r>
              <a:rPr lang="en-GB" dirty="0">
                <a:solidFill>
                  <a:schemeClr val="tx1"/>
                </a:solidFill>
              </a:rPr>
              <a:t>dough requires some kneading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Pushes, pulls and gentle squeezing</a:t>
            </a:r>
          </a:p>
          <a:p>
            <a:pPr algn="l"/>
            <a:r>
              <a:rPr lang="en-GB" dirty="0" err="1">
                <a:solidFill>
                  <a:schemeClr val="tx1"/>
                </a:solidFill>
              </a:rPr>
              <a:t>Squidging</a:t>
            </a:r>
            <a:r>
              <a:rPr lang="en-GB" dirty="0">
                <a:solidFill>
                  <a:schemeClr val="tx1"/>
                </a:solidFill>
              </a:rPr>
              <a:t> dough is really pleasing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Now choose the shape 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You </a:t>
            </a:r>
            <a:r>
              <a:rPr lang="en-GB" dirty="0">
                <a:solidFill>
                  <a:schemeClr val="tx1"/>
                </a:solidFill>
              </a:rPr>
              <a:t>want to make!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 smtClean="0">
              <a:solidFill>
                <a:schemeClr val="tx1"/>
              </a:solidFill>
            </a:endParaRPr>
          </a:p>
          <a:p>
            <a:pPr algn="l"/>
            <a:endParaRPr lang="en-GB" dirty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You </a:t>
            </a:r>
            <a:r>
              <a:rPr lang="en-GB" dirty="0">
                <a:solidFill>
                  <a:schemeClr val="tx1"/>
                </a:solidFill>
              </a:rPr>
              <a:t>could have dainty rolls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Or twisted plaits?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A French stick or baguette or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Try a cottage loaf that’s fat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Perhaps you’ll sprinkle seeds on top 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Perhaps you’d like it plain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Leave it to rise again!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Your bread’s so appetising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Worth the wait for all the rising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Gobbled up – it’s  not surprising</a:t>
            </a:r>
          </a:p>
          <a:p>
            <a:pPr algn="l"/>
            <a:r>
              <a:rPr lang="en-GB" dirty="0">
                <a:solidFill>
                  <a:schemeClr val="tx1"/>
                </a:solidFill>
              </a:rPr>
              <a:t>Bread freshly-baked is </a:t>
            </a:r>
            <a:endParaRPr lang="en-GB" dirty="0" smtClean="0">
              <a:solidFill>
                <a:schemeClr val="tx1"/>
              </a:solidFill>
            </a:endParaRPr>
          </a:p>
          <a:p>
            <a:pPr algn="l"/>
            <a:r>
              <a:rPr lang="en-GB" dirty="0" smtClean="0">
                <a:solidFill>
                  <a:schemeClr val="tx1"/>
                </a:solidFill>
              </a:rPr>
              <a:t>Yum</a:t>
            </a:r>
            <a:r>
              <a:rPr lang="en-GB" dirty="0">
                <a:solidFill>
                  <a:schemeClr val="tx1"/>
                </a:solidFill>
              </a:rPr>
              <a:t>, so yum!</a:t>
            </a:r>
          </a:p>
          <a:p>
            <a:endParaRPr lang="en-GB" dirty="0"/>
          </a:p>
        </p:txBody>
      </p:sp>
      <p:pic>
        <p:nvPicPr>
          <p:cNvPr id="1026" name="Picture 2" descr="C:\Users\Sue\Documents\AAAA music training\Images\bread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0"/>
          <a:stretch/>
        </p:blipFill>
        <p:spPr bwMode="auto">
          <a:xfrm>
            <a:off x="2627784" y="4797153"/>
            <a:ext cx="2098289" cy="1493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023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77</Words>
  <Application>Microsoft Office PowerPoint</Application>
  <PresentationFormat>On-screen Show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Breadmaker’s ballad - sing to ‘The Hokey Cokey’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Breadmaker’s ballad –sing to ‘The Hokey Cokey</dc:title>
  <dc:creator>Sue</dc:creator>
  <cp:lastModifiedBy>Sue</cp:lastModifiedBy>
  <cp:revision>2</cp:revision>
  <dcterms:created xsi:type="dcterms:W3CDTF">2018-02-12T19:52:05Z</dcterms:created>
  <dcterms:modified xsi:type="dcterms:W3CDTF">2018-02-12T20:03:28Z</dcterms:modified>
</cp:coreProperties>
</file>