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7D6-FA2B-4920-9875-74F3574BC2BB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48A87-E1E6-4EE7-94DE-CA356DBC6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1830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7D6-FA2B-4920-9875-74F3574BC2BB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48A87-E1E6-4EE7-94DE-CA356DBC6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0413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7D6-FA2B-4920-9875-74F3574BC2BB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48A87-E1E6-4EE7-94DE-CA356DBC6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1230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7D6-FA2B-4920-9875-74F3574BC2BB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48A87-E1E6-4EE7-94DE-CA356DBC6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8389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7D6-FA2B-4920-9875-74F3574BC2BB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48A87-E1E6-4EE7-94DE-CA356DBC6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944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7D6-FA2B-4920-9875-74F3574BC2BB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48A87-E1E6-4EE7-94DE-CA356DBC6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4341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7D6-FA2B-4920-9875-74F3574BC2BB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48A87-E1E6-4EE7-94DE-CA356DBC6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2900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7D6-FA2B-4920-9875-74F3574BC2BB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48A87-E1E6-4EE7-94DE-CA356DBC6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464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7D6-FA2B-4920-9875-74F3574BC2BB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48A87-E1E6-4EE7-94DE-CA356DBC6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77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7D6-FA2B-4920-9875-74F3574BC2BB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48A87-E1E6-4EE7-94DE-CA356DBC6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61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7D6-FA2B-4920-9875-74F3574BC2BB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48A87-E1E6-4EE7-94DE-CA356DBC6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4684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677D6-FA2B-4920-9875-74F3574BC2BB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348A87-E1E6-4EE7-94DE-CA356DBC6B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609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620689"/>
            <a:ext cx="7772400" cy="288031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ROCK, PAPER, SCISSORS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1124744"/>
            <a:ext cx="7848872" cy="5328592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en-GB" dirty="0">
                <a:solidFill>
                  <a:schemeClr val="tx1"/>
                </a:solidFill>
              </a:rPr>
              <a:t>Now you </a:t>
            </a:r>
            <a:r>
              <a:rPr lang="en-GB" dirty="0" err="1">
                <a:solidFill>
                  <a:schemeClr val="tx1"/>
                </a:solidFill>
              </a:rPr>
              <a:t>gotta</a:t>
            </a:r>
            <a:r>
              <a:rPr lang="en-GB" dirty="0">
                <a:solidFill>
                  <a:schemeClr val="tx1"/>
                </a:solidFill>
              </a:rPr>
              <a:t> succeed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With your cool game plan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And beat your opponent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If you can!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US" dirty="0">
                <a:solidFill>
                  <a:schemeClr val="tx1"/>
                </a:solidFill>
              </a:rPr>
              <a:t>So, wrap the rock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And blunt the shears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Go cut the paper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And give three cheers!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 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Did you lose or win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With your strategy?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Might change </a:t>
            </a:r>
            <a:r>
              <a:rPr lang="en-US" dirty="0">
                <a:solidFill>
                  <a:schemeClr val="tx1"/>
                </a:solidFill>
              </a:rPr>
              <a:t>next time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smtClean="0">
                <a:solidFill>
                  <a:schemeClr val="tx1"/>
                </a:solidFill>
              </a:rPr>
              <a:t>Just wait </a:t>
            </a:r>
            <a:r>
              <a:rPr lang="en-US" dirty="0">
                <a:solidFill>
                  <a:schemeClr val="tx1"/>
                </a:solidFill>
              </a:rPr>
              <a:t>and see! 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 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So, wrap the rock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And blunt the shears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Go cut the paper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And give three cheers!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pic>
        <p:nvPicPr>
          <p:cNvPr id="1026" name="Picture 2" descr="C:\Users\Sue\Documents\AAAA music training\Images\photo rock paper et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2420888"/>
            <a:ext cx="3500429" cy="19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85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22</Words>
  <Application>Microsoft Office PowerPoint</Application>
  <PresentationFormat>On-screen Show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ROCK, PAPER, SCISSORS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ROCK, PAPER, SCISSORS</dc:title>
  <dc:creator>Sue</dc:creator>
  <cp:lastModifiedBy>Sue</cp:lastModifiedBy>
  <cp:revision>1</cp:revision>
  <dcterms:created xsi:type="dcterms:W3CDTF">2018-02-10T15:20:42Z</dcterms:created>
  <dcterms:modified xsi:type="dcterms:W3CDTF">2018-02-10T15:27:59Z</dcterms:modified>
</cp:coreProperties>
</file>