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354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7595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946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637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145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434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811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804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666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4737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8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2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88031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BAKE IT! BAKER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124744"/>
            <a:ext cx="8424936" cy="5256584"/>
          </a:xfrm>
        </p:spPr>
        <p:txBody>
          <a:bodyPr numCol="2" spcCol="360000">
            <a:normAutofit fontScale="77500" lnSpcReduction="20000"/>
          </a:bodyPr>
          <a:lstStyle/>
          <a:p>
            <a:pPr algn="l"/>
            <a:r>
              <a:rPr lang="en-GB" sz="2900" dirty="0">
                <a:solidFill>
                  <a:schemeClr val="tx1"/>
                </a:solidFill>
              </a:rPr>
              <a:t>Baker, bake some bread for tea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We would like granary,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Oven-warm and buttery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It’s delicious!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Baker, bake some cakes to share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Any sort, we don’t care!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Eat </a:t>
            </a:r>
            <a:r>
              <a:rPr lang="en-GB" sz="2900" dirty="0" smtClean="0">
                <a:solidFill>
                  <a:schemeClr val="tx1"/>
                </a:solidFill>
              </a:rPr>
              <a:t>another? </a:t>
            </a:r>
            <a:r>
              <a:rPr lang="en-GB" sz="2900" dirty="0">
                <a:solidFill>
                  <a:schemeClr val="tx1"/>
                </a:solidFill>
              </a:rPr>
              <a:t>Don’t you dare?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They’re delicious!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2900" dirty="0" smtClean="0">
                <a:solidFill>
                  <a:schemeClr val="tx1"/>
                </a:solidFill>
              </a:rPr>
              <a:t>Baker</a:t>
            </a:r>
            <a:r>
              <a:rPr lang="en-GB" sz="2900" dirty="0">
                <a:solidFill>
                  <a:schemeClr val="tx1"/>
                </a:solidFill>
              </a:rPr>
              <a:t>, bake some rolls to munch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Good to chew, good to crunch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We shall have them for our lunch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They’re delicious!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2900" dirty="0" smtClean="0">
                <a:solidFill>
                  <a:schemeClr val="tx1"/>
                </a:solidFill>
              </a:rPr>
              <a:t>Baker</a:t>
            </a:r>
            <a:r>
              <a:rPr lang="en-GB" sz="2900" dirty="0">
                <a:solidFill>
                  <a:schemeClr val="tx1"/>
                </a:solidFill>
              </a:rPr>
              <a:t>, bake some apple pie 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That’s the </a:t>
            </a:r>
            <a:r>
              <a:rPr lang="en-GB" sz="2900" smtClean="0">
                <a:solidFill>
                  <a:schemeClr val="tx1"/>
                </a:solidFill>
              </a:rPr>
              <a:t>pud </a:t>
            </a:r>
            <a:r>
              <a:rPr lang="en-GB" sz="2900" dirty="0">
                <a:solidFill>
                  <a:schemeClr val="tx1"/>
                </a:solidFill>
              </a:rPr>
              <a:t>we shall buy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All sold out! I wonder why?</a:t>
            </a:r>
          </a:p>
          <a:p>
            <a:pPr algn="l"/>
            <a:r>
              <a:rPr lang="en-GB" sz="2900" dirty="0" smtClean="0">
                <a:solidFill>
                  <a:schemeClr val="tx1"/>
                </a:solidFill>
              </a:rPr>
              <a:t>It’s delicious!</a:t>
            </a:r>
          </a:p>
          <a:p>
            <a:pPr algn="l"/>
            <a:endParaRPr lang="en-GB" sz="5600" dirty="0" smtClean="0">
              <a:solidFill>
                <a:schemeClr val="tx1"/>
              </a:solidFill>
            </a:endParaRPr>
          </a:p>
          <a:p>
            <a:pPr algn="l"/>
            <a:endParaRPr lang="en-GB" sz="2900" b="1" dirty="0" smtClean="0">
              <a:solidFill>
                <a:schemeClr val="tx1"/>
              </a:solidFill>
            </a:endParaRPr>
          </a:p>
          <a:p>
            <a:pPr algn="l"/>
            <a:endParaRPr lang="en-GB" sz="2900" b="1" dirty="0">
              <a:solidFill>
                <a:schemeClr val="tx1"/>
              </a:solidFill>
            </a:endParaRPr>
          </a:p>
          <a:p>
            <a:pPr algn="l"/>
            <a:r>
              <a:rPr lang="en-GB" sz="2900" b="1" dirty="0" smtClean="0">
                <a:solidFill>
                  <a:schemeClr val="tx1"/>
                </a:solidFill>
              </a:rPr>
              <a:t>SECOND PART</a:t>
            </a:r>
          </a:p>
          <a:p>
            <a:pPr algn="l"/>
            <a:r>
              <a:rPr lang="en-GB" sz="2900" dirty="0" smtClean="0">
                <a:solidFill>
                  <a:schemeClr val="tx1"/>
                </a:solidFill>
              </a:rPr>
              <a:t>Baker</a:t>
            </a:r>
            <a:r>
              <a:rPr lang="en-GB" sz="2900" dirty="0">
                <a:solidFill>
                  <a:schemeClr val="tx1"/>
                </a:solidFill>
              </a:rPr>
              <a:t>, baker, bake it!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Bake today, don’t delay</a:t>
            </a:r>
          </a:p>
          <a:p>
            <a:pPr algn="l">
              <a:lnSpc>
                <a:spcPct val="120000"/>
              </a:lnSpc>
            </a:pPr>
            <a:r>
              <a:rPr lang="en-GB" sz="2900" dirty="0" smtClean="0">
                <a:solidFill>
                  <a:schemeClr val="tx1"/>
                </a:solidFill>
              </a:rPr>
              <a:t>Baker, </a:t>
            </a:r>
            <a:r>
              <a:rPr lang="en-GB" sz="2900" dirty="0">
                <a:solidFill>
                  <a:schemeClr val="tx1"/>
                </a:solidFill>
              </a:rPr>
              <a:t>baker, bake </a:t>
            </a:r>
            <a:r>
              <a:rPr lang="en-GB" sz="2900" dirty="0" smtClean="0">
                <a:solidFill>
                  <a:schemeClr val="tx1"/>
                </a:solidFill>
              </a:rPr>
              <a:t>it! </a:t>
            </a:r>
          </a:p>
          <a:p>
            <a:pPr algn="l">
              <a:lnSpc>
                <a:spcPct val="120000"/>
              </a:lnSpc>
            </a:pPr>
            <a:r>
              <a:rPr lang="en-GB" sz="2900" dirty="0" smtClean="0">
                <a:solidFill>
                  <a:schemeClr val="tx1"/>
                </a:solidFill>
              </a:rPr>
              <a:t>We need food!</a:t>
            </a:r>
          </a:p>
          <a:p>
            <a:pPr algn="l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Sue\Documents\AAAA music training\Images\baker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1" y="2092840"/>
            <a:ext cx="1440160" cy="1871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0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22</Words>
  <Application>Microsoft Office PowerPoint</Application>
  <PresentationFormat>On-screen Show 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BAKE IT! BAKER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BAKE IT! BAKER</dc:title>
  <dc:creator>Sue</dc:creator>
  <cp:lastModifiedBy>Sue</cp:lastModifiedBy>
  <cp:revision>3</cp:revision>
  <dcterms:created xsi:type="dcterms:W3CDTF">2018-02-12T16:29:25Z</dcterms:created>
  <dcterms:modified xsi:type="dcterms:W3CDTF">2018-02-12T16:47:39Z</dcterms:modified>
</cp:coreProperties>
</file>