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602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8656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69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309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745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1869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4098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346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002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222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996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B364B-B16A-41D2-9927-D50D3CC6ED1B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720CCC-D362-4257-81C7-D57255CD24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010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en-GB" smtClean="0"/>
              <a:t>CAKE WRAP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196752"/>
            <a:ext cx="8208912" cy="5112568"/>
          </a:xfrm>
        </p:spPr>
        <p:txBody>
          <a:bodyPr numCol="2" spcCol="360000">
            <a:normAutofit fontScale="62500" lnSpcReduction="20000"/>
          </a:bodyPr>
          <a:lstStyle/>
          <a:p>
            <a:pPr algn="l"/>
            <a:r>
              <a:rPr lang="en-GB" sz="2900" dirty="0">
                <a:solidFill>
                  <a:schemeClr val="tx1"/>
                </a:solidFill>
              </a:rPr>
              <a:t>Cakes are wonderful, cakes are great!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Such a treat to find one on your plate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Cakes are delicious, cakes are fine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What’s your favourite? Here are </a:t>
            </a:r>
            <a:r>
              <a:rPr lang="en-GB" sz="2900" dirty="0" smtClean="0">
                <a:solidFill>
                  <a:schemeClr val="tx1"/>
                </a:solidFill>
              </a:rPr>
              <a:t>mine:</a:t>
            </a:r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Brownies, Battenberg, birthday cake, too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Pancakes, cupcakes with chocolate goo!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</a:rPr>
              <a:t>Jaffa cakes, cherry cakes, Boston cream pie!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Coffee cake, cheesecake - so many to </a:t>
            </a:r>
            <a:r>
              <a:rPr lang="en-GB" sz="2900" dirty="0" smtClean="0">
                <a:solidFill>
                  <a:schemeClr val="tx1"/>
                </a:solidFill>
              </a:rPr>
              <a:t>try! </a:t>
            </a:r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Cakes are splendid, </a:t>
            </a:r>
            <a:r>
              <a:rPr lang="en-GB" sz="2900">
                <a:solidFill>
                  <a:schemeClr val="tx1"/>
                </a:solidFill>
              </a:rPr>
              <a:t>they’re </a:t>
            </a:r>
            <a:r>
              <a:rPr lang="en-GB" sz="2900" smtClean="0">
                <a:solidFill>
                  <a:schemeClr val="tx1"/>
                </a:solidFill>
              </a:rPr>
              <a:t>sublime! </a:t>
            </a:r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Celebration food for party time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Delicate meringues or caramel slice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Carrot cake, coffee cake or coconut ice!</a:t>
            </a:r>
          </a:p>
          <a:p>
            <a:pPr algn="l"/>
            <a:endParaRPr lang="en-GB" sz="2900" dirty="0" smtClean="0">
              <a:solidFill>
                <a:schemeClr val="tx1"/>
              </a:solidFill>
            </a:endParaRPr>
          </a:p>
          <a:p>
            <a:pPr algn="l"/>
            <a:endParaRPr lang="en-GB" sz="2900" dirty="0">
              <a:solidFill>
                <a:schemeClr val="tx1"/>
              </a:solidFill>
            </a:endParaRPr>
          </a:p>
          <a:p>
            <a:pPr algn="l"/>
            <a:endParaRPr lang="en-GB" sz="2900" dirty="0" smtClean="0">
              <a:solidFill>
                <a:schemeClr val="tx1"/>
              </a:solidFill>
            </a:endParaRPr>
          </a:p>
          <a:p>
            <a:pPr algn="l"/>
            <a:endParaRPr lang="en-GB" sz="2900" dirty="0" smtClean="0">
              <a:solidFill>
                <a:schemeClr val="tx1"/>
              </a:solidFill>
            </a:endParaRP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Cakes are wonderful, cakes are great!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Such a treat to find one on your plate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Cakes are delicious, cakes are fine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What’s your favourite? Here are mine:</a:t>
            </a:r>
          </a:p>
          <a:p>
            <a:pPr algn="l"/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Fondant fancies, petit fours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</a:rPr>
              <a:t>Lemon cake, layer </a:t>
            </a:r>
            <a:r>
              <a:rPr lang="en-GB" sz="2600" dirty="0" smtClean="0">
                <a:solidFill>
                  <a:schemeClr val="tx1"/>
                </a:solidFill>
              </a:rPr>
              <a:t>cake and </a:t>
            </a:r>
            <a:r>
              <a:rPr lang="en-GB" sz="2600" dirty="0">
                <a:solidFill>
                  <a:schemeClr val="tx1"/>
                </a:solidFill>
              </a:rPr>
              <a:t>lots, lots more!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</a:rPr>
              <a:t>Shortbread, </a:t>
            </a:r>
            <a:r>
              <a:rPr lang="en-GB" sz="2600" dirty="0" smtClean="0">
                <a:solidFill>
                  <a:schemeClr val="tx1"/>
                </a:solidFill>
              </a:rPr>
              <a:t>gingerbread and flapjack </a:t>
            </a:r>
            <a:r>
              <a:rPr lang="en-GB" sz="2600" dirty="0">
                <a:solidFill>
                  <a:schemeClr val="tx1"/>
                </a:solidFill>
              </a:rPr>
              <a:t>squares</a:t>
            </a:r>
          </a:p>
          <a:p>
            <a:pPr algn="l"/>
            <a:r>
              <a:rPr lang="en-GB" sz="2900" dirty="0" smtClean="0">
                <a:solidFill>
                  <a:schemeClr val="tx1"/>
                </a:solidFill>
              </a:rPr>
              <a:t>Bags of choice so we get fair shares!</a:t>
            </a:r>
            <a:endParaRPr lang="en-GB" sz="2900" dirty="0">
              <a:solidFill>
                <a:schemeClr val="tx1"/>
              </a:solidFill>
            </a:endParaRP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Cakes are amazing, but seriously</a:t>
            </a:r>
          </a:p>
          <a:p>
            <a:pPr algn="l"/>
            <a:r>
              <a:rPr lang="en-GB" sz="2600" dirty="0">
                <a:solidFill>
                  <a:schemeClr val="tx1"/>
                </a:solidFill>
              </a:rPr>
              <a:t>To stay fit and healthy, don’t eat </a:t>
            </a:r>
            <a:r>
              <a:rPr lang="en-GB" sz="2600" dirty="0" smtClean="0">
                <a:solidFill>
                  <a:schemeClr val="tx1"/>
                </a:solidFill>
              </a:rPr>
              <a:t>ninety-three</a:t>
            </a:r>
            <a:r>
              <a:rPr lang="en-GB" sz="2600" dirty="0">
                <a:solidFill>
                  <a:schemeClr val="tx1"/>
                </a:solidFill>
              </a:rPr>
              <a:t>!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Sugar and fat aren’t good by the ton</a:t>
            </a:r>
          </a:p>
          <a:p>
            <a:pPr algn="l"/>
            <a:r>
              <a:rPr lang="en-GB" sz="2900" dirty="0">
                <a:solidFill>
                  <a:schemeClr val="tx1"/>
                </a:solidFill>
              </a:rPr>
              <a:t>So have cake </a:t>
            </a:r>
            <a:r>
              <a:rPr lang="en-GB" sz="2900" u="sng" dirty="0">
                <a:solidFill>
                  <a:schemeClr val="tx1"/>
                </a:solidFill>
              </a:rPr>
              <a:t>occasionall</a:t>
            </a:r>
            <a:r>
              <a:rPr lang="en-GB" sz="2900" dirty="0">
                <a:solidFill>
                  <a:schemeClr val="tx1"/>
                </a:solidFill>
              </a:rPr>
              <a:t>y, everyone! </a:t>
            </a:r>
          </a:p>
          <a:p>
            <a:pPr algn="l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Sue\Documents\AAAA music training\Images\cak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5196016"/>
            <a:ext cx="1656184" cy="118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Sue\Documents\AAAA music training\Images\cak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000" y="5207448"/>
            <a:ext cx="1656184" cy="118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Sue\Documents\AAAA music training\Images\cak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29200"/>
            <a:ext cx="1656184" cy="118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761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34</Words>
  <Application>Microsoft Office PowerPoint</Application>
  <PresentationFormat>On-screen Show (4:3)</PresentationFormat>
  <Paragraphs>33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CAKE WRAP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CAKE RAP</dc:title>
  <dc:creator>Sue</dc:creator>
  <cp:lastModifiedBy>Sue</cp:lastModifiedBy>
  <cp:revision>4</cp:revision>
  <dcterms:created xsi:type="dcterms:W3CDTF">2018-02-12T21:29:35Z</dcterms:created>
  <dcterms:modified xsi:type="dcterms:W3CDTF">2018-02-22T17:29:08Z</dcterms:modified>
</cp:coreProperties>
</file>