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360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9156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1161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6497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107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5365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651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619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8214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6183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502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3EF0C-3941-4C3E-A776-B9F0801F432E}" type="datetimeFigureOut">
              <a:rPr lang="en-GB" smtClean="0"/>
              <a:t>20/02/2018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C6E10-0A0B-4749-A083-076EA2BBD7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215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476673"/>
            <a:ext cx="7772400" cy="792088"/>
          </a:xfrm>
        </p:spPr>
        <p:txBody>
          <a:bodyPr>
            <a:normAutofit/>
          </a:bodyPr>
          <a:lstStyle/>
          <a:p>
            <a:pPr algn="l"/>
            <a:r>
              <a:rPr lang="en-GB" sz="3200" dirty="0" smtClean="0"/>
              <a:t>Chime </a:t>
            </a:r>
            <a:r>
              <a:rPr lang="en-GB" sz="3200" smtClean="0"/>
              <a:t>bar part       D = D F A      C = C E G</a:t>
            </a:r>
            <a:endParaRPr lang="en-GB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1340768"/>
            <a:ext cx="7776864" cy="4896544"/>
          </a:xfrm>
        </p:spPr>
        <p:txBody>
          <a:bodyPr/>
          <a:lstStyle/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D          </a:t>
            </a:r>
            <a:r>
              <a:rPr lang="en-GB" dirty="0" err="1" smtClean="0">
                <a:solidFill>
                  <a:schemeClr val="tx1"/>
                </a:solidFill>
              </a:rPr>
              <a:t>D</a:t>
            </a:r>
            <a:r>
              <a:rPr lang="en-GB" dirty="0" smtClean="0">
                <a:solidFill>
                  <a:schemeClr val="tx1"/>
                </a:solidFill>
              </a:rPr>
              <a:t>          </a:t>
            </a:r>
            <a:r>
              <a:rPr lang="en-GB" dirty="0" err="1" smtClean="0">
                <a:solidFill>
                  <a:schemeClr val="tx1"/>
                </a:solidFill>
              </a:rPr>
              <a:t>D</a:t>
            </a:r>
            <a:r>
              <a:rPr lang="en-GB" dirty="0" smtClean="0">
                <a:solidFill>
                  <a:schemeClr val="tx1"/>
                </a:solidFill>
              </a:rPr>
              <a:t>          </a:t>
            </a:r>
            <a:r>
              <a:rPr lang="en-GB" dirty="0" err="1" smtClean="0">
                <a:solidFill>
                  <a:schemeClr val="tx1"/>
                </a:solidFill>
              </a:rPr>
              <a:t>D</a:t>
            </a:r>
            <a:endParaRPr lang="en-GB" dirty="0" smtClean="0">
              <a:solidFill>
                <a:schemeClr val="tx1"/>
              </a:solidFill>
            </a:endParaRPr>
          </a:p>
          <a:p>
            <a:pPr algn="l"/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C           </a:t>
            </a:r>
            <a:r>
              <a:rPr lang="en-GB" dirty="0" err="1" smtClean="0">
                <a:solidFill>
                  <a:schemeClr val="tx1"/>
                </a:solidFill>
              </a:rPr>
              <a:t>C</a:t>
            </a:r>
            <a:r>
              <a:rPr lang="en-GB" dirty="0" smtClean="0">
                <a:solidFill>
                  <a:schemeClr val="tx1"/>
                </a:solidFill>
              </a:rPr>
              <a:t>          </a:t>
            </a:r>
            <a:r>
              <a:rPr lang="en-GB" dirty="0" err="1" smtClean="0">
                <a:solidFill>
                  <a:schemeClr val="tx1"/>
                </a:solidFill>
              </a:rPr>
              <a:t>C</a:t>
            </a:r>
            <a:r>
              <a:rPr lang="en-GB" dirty="0" smtClean="0">
                <a:solidFill>
                  <a:schemeClr val="tx1"/>
                </a:solidFill>
              </a:rPr>
              <a:t>           </a:t>
            </a:r>
            <a:r>
              <a:rPr lang="en-GB" dirty="0" err="1" smtClean="0">
                <a:solidFill>
                  <a:schemeClr val="tx1"/>
                </a:solidFill>
              </a:rPr>
              <a:t>C</a:t>
            </a:r>
            <a:endParaRPr lang="en-GB" dirty="0" smtClean="0">
              <a:solidFill>
                <a:schemeClr val="tx1"/>
              </a:solidFill>
            </a:endParaRPr>
          </a:p>
          <a:p>
            <a:pPr algn="l"/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D           </a:t>
            </a:r>
            <a:r>
              <a:rPr lang="en-GB" dirty="0" err="1" smtClean="0">
                <a:solidFill>
                  <a:schemeClr val="tx1"/>
                </a:solidFill>
              </a:rPr>
              <a:t>D</a:t>
            </a:r>
            <a:r>
              <a:rPr lang="en-GB" dirty="0" smtClean="0">
                <a:solidFill>
                  <a:schemeClr val="tx1"/>
                </a:solidFill>
              </a:rPr>
              <a:t>          </a:t>
            </a:r>
            <a:r>
              <a:rPr lang="en-GB" dirty="0" err="1" smtClean="0">
                <a:solidFill>
                  <a:schemeClr val="tx1"/>
                </a:solidFill>
              </a:rPr>
              <a:t>D</a:t>
            </a:r>
            <a:r>
              <a:rPr lang="en-GB" dirty="0" smtClean="0">
                <a:solidFill>
                  <a:schemeClr val="tx1"/>
                </a:solidFill>
              </a:rPr>
              <a:t>          </a:t>
            </a:r>
            <a:r>
              <a:rPr lang="en-GB" dirty="0" err="1" smtClean="0">
                <a:solidFill>
                  <a:schemeClr val="tx1"/>
                </a:solidFill>
              </a:rPr>
              <a:t>D</a:t>
            </a:r>
            <a:endParaRPr lang="en-GB" dirty="0" smtClean="0">
              <a:solidFill>
                <a:schemeClr val="tx1"/>
              </a:solidFill>
            </a:endParaRPr>
          </a:p>
          <a:p>
            <a:pPr algn="l"/>
            <a:endParaRPr lang="en-GB" sz="2400" dirty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C            </a:t>
            </a:r>
            <a:r>
              <a:rPr lang="en-GB" dirty="0" err="1" smtClean="0">
                <a:solidFill>
                  <a:schemeClr val="tx1"/>
                </a:solidFill>
              </a:rPr>
              <a:t>C</a:t>
            </a:r>
            <a:r>
              <a:rPr lang="en-GB" dirty="0" smtClean="0">
                <a:solidFill>
                  <a:schemeClr val="tx1"/>
                </a:solidFill>
              </a:rPr>
              <a:t>          D          </a:t>
            </a:r>
            <a:r>
              <a:rPr lang="en-GB" dirty="0" err="1" smtClean="0">
                <a:solidFill>
                  <a:schemeClr val="tx1"/>
                </a:solidFill>
              </a:rPr>
              <a:t>D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1026" name="Picture 2" descr="C:\Users\Sue\Documents\AAAA music training\Images\chime bars 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84784"/>
            <a:ext cx="2962275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702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29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Chime bar part       D = D F A      C = C E G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CHIME BAR ACCOMPANIMENT</dc:title>
  <dc:creator>Sue</dc:creator>
  <cp:lastModifiedBy>Sue</cp:lastModifiedBy>
  <cp:revision>3</cp:revision>
  <dcterms:created xsi:type="dcterms:W3CDTF">2018-02-10T13:49:10Z</dcterms:created>
  <dcterms:modified xsi:type="dcterms:W3CDTF">2018-02-20T16:20:53Z</dcterms:modified>
</cp:coreProperties>
</file>