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36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360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94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35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81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561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059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9942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359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5122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5705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240A0-E3BA-42B5-AC27-D074CEE563DF}" type="datetimeFigureOut">
              <a:rPr lang="en-GB" smtClean="0"/>
              <a:t>13/02/2018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BD7A6D-E936-4E9B-9A4D-03D428F41E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4142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792087"/>
          </a:xfrm>
        </p:spPr>
        <p:txBody>
          <a:bodyPr/>
          <a:lstStyle/>
          <a:p>
            <a:r>
              <a:rPr lang="en-GB" dirty="0" smtClean="0"/>
              <a:t>Bake it</a:t>
            </a:r>
            <a:r>
              <a:rPr lang="en-GB" smtClean="0"/>
              <a:t>!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5576" y="1484784"/>
            <a:ext cx="7704856" cy="4608512"/>
          </a:xfrm>
        </p:spPr>
        <p:txBody>
          <a:bodyPr/>
          <a:lstStyle/>
          <a:p>
            <a:pPr algn="l"/>
            <a:r>
              <a:rPr lang="en-GB" dirty="0" smtClean="0">
                <a:solidFill>
                  <a:schemeClr val="tx1"/>
                </a:solidFill>
              </a:rPr>
              <a:t>C       G            C          G              </a:t>
            </a:r>
          </a:p>
          <a:p>
            <a:pPr algn="l"/>
            <a:r>
              <a:rPr lang="en-GB" sz="2400" dirty="0" err="1" smtClean="0">
                <a:solidFill>
                  <a:schemeClr val="tx1"/>
                </a:solidFill>
              </a:rPr>
              <a:t>Bak-er</a:t>
            </a:r>
            <a:r>
              <a:rPr lang="en-GB" sz="2400" dirty="0" smtClean="0">
                <a:solidFill>
                  <a:schemeClr val="tx1"/>
                </a:solidFill>
              </a:rPr>
              <a:t> bake some bread for tea</a:t>
            </a: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F            G   C        G  </a:t>
            </a:r>
          </a:p>
          <a:p>
            <a:pPr algn="l"/>
            <a:r>
              <a:rPr lang="en-GB" sz="2400" dirty="0" smtClean="0">
                <a:solidFill>
                  <a:schemeClr val="tx1"/>
                </a:solidFill>
              </a:rPr>
              <a:t>We would like, gran-a -</a:t>
            </a:r>
            <a:r>
              <a:rPr lang="en-GB" sz="2400" dirty="0" err="1" smtClean="0">
                <a:solidFill>
                  <a:schemeClr val="tx1"/>
                </a:solidFill>
              </a:rPr>
              <a:t>ry</a:t>
            </a:r>
            <a:endParaRPr lang="en-GB" sz="2400" dirty="0" smtClean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C      G           C        G    </a:t>
            </a:r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GB" sz="2400" dirty="0">
                <a:solidFill>
                  <a:schemeClr val="tx1"/>
                </a:solidFill>
              </a:rPr>
              <a:t>Oven-warm and </a:t>
            </a:r>
            <a:r>
              <a:rPr lang="en-GB" sz="2400" dirty="0" smtClean="0">
                <a:solidFill>
                  <a:schemeClr val="tx1"/>
                </a:solidFill>
              </a:rPr>
              <a:t>butt-</a:t>
            </a:r>
            <a:r>
              <a:rPr lang="en-GB" sz="2400" dirty="0" err="1" smtClean="0">
                <a:solidFill>
                  <a:schemeClr val="tx1"/>
                </a:solidFill>
              </a:rPr>
              <a:t>er</a:t>
            </a:r>
            <a:r>
              <a:rPr lang="en-GB" sz="2400" dirty="0" smtClean="0">
                <a:solidFill>
                  <a:schemeClr val="tx1"/>
                </a:solidFill>
              </a:rPr>
              <a:t>-y</a:t>
            </a:r>
            <a:endParaRPr lang="en-GB" sz="2400" dirty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F  G  C        G</a:t>
            </a:r>
          </a:p>
          <a:p>
            <a:pPr algn="l"/>
            <a:r>
              <a:rPr lang="en-GB" sz="2400" dirty="0" smtClean="0">
                <a:solidFill>
                  <a:schemeClr val="tx1"/>
                </a:solidFill>
              </a:rPr>
              <a:t>It’s de-</a:t>
            </a:r>
            <a:r>
              <a:rPr lang="en-GB" sz="2400" dirty="0" err="1" smtClean="0">
                <a:solidFill>
                  <a:schemeClr val="tx1"/>
                </a:solidFill>
              </a:rPr>
              <a:t>lic</a:t>
            </a:r>
            <a:r>
              <a:rPr lang="en-GB" sz="2400" dirty="0" smtClean="0">
                <a:solidFill>
                  <a:schemeClr val="tx1"/>
                </a:solidFill>
              </a:rPr>
              <a:t>-</a:t>
            </a:r>
            <a:r>
              <a:rPr lang="en-GB" sz="2400" dirty="0" err="1" smtClean="0">
                <a:solidFill>
                  <a:schemeClr val="tx1"/>
                </a:solidFill>
              </a:rPr>
              <a:t>ious</a:t>
            </a:r>
            <a:r>
              <a:rPr lang="en-GB" sz="2400" dirty="0">
                <a:solidFill>
                  <a:schemeClr val="tx1"/>
                </a:solidFill>
              </a:rPr>
              <a:t>!</a:t>
            </a:r>
          </a:p>
          <a:p>
            <a:pPr algn="l"/>
            <a:endParaRPr lang="en-GB" sz="2400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Sue\Documents\AAAA music training\Images\bakery shop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36"/>
          <a:stretch/>
        </p:blipFill>
        <p:spPr bwMode="auto">
          <a:xfrm>
            <a:off x="5940152" y="2398778"/>
            <a:ext cx="2398438" cy="290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463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38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Bake it!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Bake it! Baker</dc:title>
  <dc:creator>Sue</dc:creator>
  <cp:lastModifiedBy>Sue</cp:lastModifiedBy>
  <cp:revision>4</cp:revision>
  <dcterms:created xsi:type="dcterms:W3CDTF">2018-02-12T16:10:19Z</dcterms:created>
  <dcterms:modified xsi:type="dcterms:W3CDTF">2018-02-13T18:00:13Z</dcterms:modified>
</cp:coreProperties>
</file>