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349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6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377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2544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3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159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8666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355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744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786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2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8BB66-56DF-47C2-A289-E99E11D0A5A2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AC522-08FE-4650-8AF4-A9E87501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576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864095"/>
          </a:xfrm>
        </p:spPr>
        <p:txBody>
          <a:bodyPr>
            <a:normAutofit/>
          </a:bodyPr>
          <a:lstStyle/>
          <a:p>
            <a:r>
              <a:rPr lang="en-GB" dirty="0" smtClean="0"/>
              <a:t>BUZZY BEE </a:t>
            </a:r>
            <a:r>
              <a:rPr lang="en-GB" sz="2700" dirty="0" smtClean="0"/>
              <a:t>(sing to Baa</a:t>
            </a:r>
            <a:r>
              <a:rPr lang="en-GB" sz="2700" smtClean="0"/>
              <a:t>, baa </a:t>
            </a:r>
            <a:r>
              <a:rPr lang="en-GB" sz="2700" dirty="0" smtClean="0"/>
              <a:t>black sheep)</a:t>
            </a:r>
            <a:endParaRPr lang="en-GB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8208912" cy="4320480"/>
          </a:xfrm>
        </p:spPr>
        <p:txBody>
          <a:bodyPr/>
          <a:lstStyle/>
          <a:p>
            <a:pPr algn="l"/>
            <a:r>
              <a:rPr lang="en-US" sz="3600" dirty="0" smtClean="0">
                <a:solidFill>
                  <a:schemeClr val="tx1"/>
                </a:solidFill>
              </a:rPr>
              <a:t>Buzzy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fuzzy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buzzy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buzzy </a:t>
            </a:r>
            <a:r>
              <a:rPr lang="en-US" sz="3600" dirty="0">
                <a:solidFill>
                  <a:schemeClr val="tx1"/>
                </a:solidFill>
              </a:rPr>
              <a:t>bee</a:t>
            </a:r>
            <a:endParaRPr lang="en-GB" sz="3600" dirty="0">
              <a:solidFill>
                <a:schemeClr val="tx1"/>
              </a:solidFill>
            </a:endParaRPr>
          </a:p>
          <a:p>
            <a:pPr algn="l"/>
            <a:r>
              <a:rPr lang="en-US" sz="3600" dirty="0" smtClean="0">
                <a:solidFill>
                  <a:schemeClr val="tx1"/>
                </a:solidFill>
              </a:rPr>
              <a:t>Buzzy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fuzzy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buzzy </a:t>
            </a:r>
            <a:r>
              <a:rPr lang="en-US" sz="3600" dirty="0">
                <a:solidFill>
                  <a:schemeClr val="tx1"/>
                </a:solidFill>
              </a:rPr>
              <a:t>bee</a:t>
            </a:r>
            <a:endParaRPr lang="en-GB" sz="3600" dirty="0">
              <a:solidFill>
                <a:schemeClr val="tx1"/>
              </a:solidFill>
            </a:endParaRPr>
          </a:p>
          <a:p>
            <a:pPr algn="l"/>
            <a:r>
              <a:rPr lang="en-US" sz="3600" dirty="0">
                <a:solidFill>
                  <a:schemeClr val="tx1"/>
                </a:solidFill>
              </a:rPr>
              <a:t>Buzz, </a:t>
            </a:r>
            <a:r>
              <a:rPr lang="en-US" sz="3600" dirty="0" smtClean="0">
                <a:solidFill>
                  <a:schemeClr val="tx1"/>
                </a:solidFill>
              </a:rPr>
              <a:t>fuzzy buzz, fuzzy buzz, fuzzy buzz</a:t>
            </a:r>
            <a:endParaRPr lang="en-GB" sz="3600" dirty="0">
              <a:solidFill>
                <a:schemeClr val="tx1"/>
              </a:solidFill>
            </a:endParaRPr>
          </a:p>
          <a:p>
            <a:pPr algn="l"/>
            <a:r>
              <a:rPr lang="en-US" sz="3600" dirty="0">
                <a:solidFill>
                  <a:schemeClr val="tx1"/>
                </a:solidFill>
              </a:rPr>
              <a:t>Buzz, buzz, </a:t>
            </a:r>
            <a:r>
              <a:rPr lang="en-US" sz="3600" smtClean="0">
                <a:solidFill>
                  <a:schemeClr val="tx1"/>
                </a:solidFill>
              </a:rPr>
              <a:t>fuzzy </a:t>
            </a:r>
            <a:r>
              <a:rPr lang="en-US" sz="3600" smtClean="0">
                <a:solidFill>
                  <a:schemeClr val="tx1"/>
                </a:solidFill>
              </a:rPr>
              <a:t>buzzy</a:t>
            </a:r>
            <a:r>
              <a:rPr lang="en-US" sz="3600" dirty="0">
                <a:solidFill>
                  <a:schemeClr val="tx1"/>
                </a:solidFill>
              </a:rPr>
              <a:t>, </a:t>
            </a:r>
            <a:r>
              <a:rPr lang="en-US" sz="3600" dirty="0" smtClean="0">
                <a:solidFill>
                  <a:schemeClr val="tx1"/>
                </a:solidFill>
              </a:rPr>
              <a:t>buzzy bee!</a:t>
            </a:r>
            <a:endParaRPr lang="en-GB" sz="3600" dirty="0">
              <a:solidFill>
                <a:schemeClr val="tx1"/>
              </a:solidFill>
            </a:endParaRPr>
          </a:p>
          <a:p>
            <a:pPr algn="l"/>
            <a:endParaRPr lang="en-GB" dirty="0"/>
          </a:p>
        </p:txBody>
      </p:sp>
      <p:pic>
        <p:nvPicPr>
          <p:cNvPr id="1026" name="Picture 2" descr="C:\Users\Sue\Documents\AAAA music training\Images\Bumble-Bees-50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653136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ue\Documents\AAAA music training\Images\Bumble-Bees-500x5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2952" flipH="1">
            <a:off x="5580112" y="4653136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763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BUZZY BEE (sing to Baa, baa black sheep)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BUZZY BEE</dc:title>
  <dc:creator>Sue</dc:creator>
  <cp:lastModifiedBy>Sue</cp:lastModifiedBy>
  <cp:revision>4</cp:revision>
  <dcterms:created xsi:type="dcterms:W3CDTF">2018-04-10T13:36:53Z</dcterms:created>
  <dcterms:modified xsi:type="dcterms:W3CDTF">2018-09-17T16:44:08Z</dcterms:modified>
</cp:coreProperties>
</file>