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371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348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657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177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484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221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960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402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034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049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2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00499-2A0C-4E36-814C-7C4312A722BF}" type="datetimeFigureOut">
              <a:rPr lang="en-GB" smtClean="0"/>
              <a:t>10/04/2018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EB916-2502-46C8-86E2-B298AED444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20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60039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WHERE DO THEY LIVE?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098464"/>
            <a:ext cx="7704856" cy="511256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GB" sz="7200" dirty="0">
                <a:solidFill>
                  <a:schemeClr val="tx1"/>
                </a:solidFill>
              </a:rPr>
              <a:t>A whale lives deep in the ocean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so do sharks as well!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 polar bear lives on the polar ice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But a hermit crab borrows a shell!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 rattle snake lives in the jungle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tree frogs do as well!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 tiger will roam through the mangrove swamps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But a hermit crab borrows a shell!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 eagle soars over mountains 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so do hawks as well!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 termite makes tunnels deep underground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But a hermit crab borrows a shell!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This crab needs proper protection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But has no place to dwell!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So as he grows bigger he has to search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For a home in a much larger shell!</a:t>
            </a:r>
          </a:p>
          <a:p>
            <a:endParaRPr lang="en-GB" dirty="0"/>
          </a:p>
        </p:txBody>
      </p:sp>
      <p:pic>
        <p:nvPicPr>
          <p:cNvPr id="1027" name="Picture 3" descr="C:\Users\Sue\Documents\AAAA music training\Images\whale 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018" y="812736"/>
            <a:ext cx="145168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ue\Documents\AAAA music training\Images\shark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3" b="8587"/>
          <a:stretch/>
        </p:blipFill>
        <p:spPr bwMode="auto">
          <a:xfrm>
            <a:off x="7105508" y="904776"/>
            <a:ext cx="1619856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ue\Documents\AAAA music training\Images\rattle snak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78865" y="812736"/>
            <a:ext cx="1262100" cy="122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ue\Documents\AAAA music training\Images\cartoon polar bear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7" r="28892"/>
          <a:stretch/>
        </p:blipFill>
        <p:spPr bwMode="auto">
          <a:xfrm flipH="1">
            <a:off x="7406804" y="2148360"/>
            <a:ext cx="1216153" cy="122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ue\Documents\AAAA music training\Images\tree frog cartoon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1855104"/>
            <a:ext cx="1076325" cy="106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Sue\Documents\AAAA music training\Images\tiger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5"/>
          <a:stretch/>
        </p:blipFill>
        <p:spPr bwMode="auto">
          <a:xfrm flipH="1">
            <a:off x="5410485" y="1988840"/>
            <a:ext cx="1695023" cy="123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Sue\Documents\AAAA music training\Images\eagle.jpe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2"/>
          <a:stretch/>
        </p:blipFill>
        <p:spPr bwMode="auto">
          <a:xfrm flipH="1">
            <a:off x="4678503" y="3259170"/>
            <a:ext cx="1200362" cy="119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Sue\Documents\AAAA music training\Images\hawk 2.jpe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07"/>
          <a:stretch/>
        </p:blipFill>
        <p:spPr bwMode="auto">
          <a:xfrm>
            <a:off x="7001390" y="3706252"/>
            <a:ext cx="1828091" cy="118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Sue\Documents\AAAA music training\Images\termite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78865" y="3375936"/>
            <a:ext cx="925064" cy="92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Sue\Documents\AAAA music training\Images\hermit crab.jpe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1"/>
          <a:stretch/>
        </p:blipFill>
        <p:spPr bwMode="auto">
          <a:xfrm>
            <a:off x="5163272" y="4452403"/>
            <a:ext cx="1733016" cy="1918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67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35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WHERE DO THEY LIVE?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DO THEY LIVE?</dc:title>
  <dc:creator>Sue</dc:creator>
  <cp:lastModifiedBy>Sue</cp:lastModifiedBy>
  <cp:revision>3</cp:revision>
  <dcterms:created xsi:type="dcterms:W3CDTF">2018-04-10T13:42:35Z</dcterms:created>
  <dcterms:modified xsi:type="dcterms:W3CDTF">2018-04-10T14:03:16Z</dcterms:modified>
</cp:coreProperties>
</file>