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830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904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908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16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8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372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596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84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529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318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039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4E12E-981F-4815-B66E-3E54C4EA31E9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D6656-1B6B-4E6D-B5D4-69212EADF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31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792087"/>
          </a:xfrm>
        </p:spPr>
        <p:txBody>
          <a:bodyPr/>
          <a:lstStyle/>
          <a:p>
            <a:r>
              <a:rPr lang="en-GB" dirty="0" smtClean="0"/>
              <a:t>TWINKLE, TWINKLE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1340768"/>
            <a:ext cx="7704856" cy="475252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GB" dirty="0" smtClean="0">
                <a:solidFill>
                  <a:schemeClr val="tx1"/>
                </a:solidFill>
              </a:rPr>
              <a:t>Twinkle, twinkle, little star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How I wonder what you are!</a:t>
            </a:r>
          </a:p>
          <a:p>
            <a:pPr algn="l"/>
            <a:r>
              <a:rPr lang="en-GB" sz="4300" dirty="0" smtClean="0">
                <a:solidFill>
                  <a:srgbClr val="FF0000"/>
                </a:solidFill>
              </a:rPr>
              <a:t>G   </a:t>
            </a:r>
            <a:r>
              <a:rPr lang="en-GB" sz="4300" dirty="0" err="1" smtClean="0">
                <a:solidFill>
                  <a:srgbClr val="FF0000"/>
                </a:solidFill>
              </a:rPr>
              <a:t>G</a:t>
            </a:r>
            <a:r>
              <a:rPr lang="en-GB" sz="4300" dirty="0" smtClean="0">
                <a:solidFill>
                  <a:srgbClr val="FF0000"/>
                </a:solidFill>
              </a:rPr>
              <a:t>  F       </a:t>
            </a:r>
            <a:r>
              <a:rPr lang="en-GB" sz="4300" dirty="0" err="1" smtClean="0">
                <a:solidFill>
                  <a:srgbClr val="FF0000"/>
                </a:solidFill>
              </a:rPr>
              <a:t>F</a:t>
            </a:r>
            <a:r>
              <a:rPr lang="en-GB" sz="4300" dirty="0" smtClean="0">
                <a:solidFill>
                  <a:srgbClr val="FF0000"/>
                </a:solidFill>
              </a:rPr>
              <a:t>     E         </a:t>
            </a:r>
            <a:r>
              <a:rPr lang="en-GB" sz="4300" dirty="0" err="1" smtClean="0">
                <a:solidFill>
                  <a:srgbClr val="FF0000"/>
                </a:solidFill>
              </a:rPr>
              <a:t>E</a:t>
            </a:r>
            <a:r>
              <a:rPr lang="en-GB" sz="4300" dirty="0" smtClean="0">
                <a:solidFill>
                  <a:srgbClr val="FF0000"/>
                </a:solidFill>
              </a:rPr>
              <a:t>   D</a:t>
            </a:r>
            <a:endParaRPr lang="en-GB" sz="4300" dirty="0">
              <a:solidFill>
                <a:srgbClr val="FF0000"/>
              </a:solidFill>
            </a:endParaRPr>
          </a:p>
          <a:p>
            <a:pPr algn="l"/>
            <a:r>
              <a:rPr lang="en-GB" sz="4300" dirty="0" smtClean="0">
                <a:solidFill>
                  <a:srgbClr val="FF0000"/>
                </a:solidFill>
              </a:rPr>
              <a:t>Up a-</a:t>
            </a:r>
            <a:r>
              <a:rPr lang="en-GB" sz="4300" dirty="0" err="1" smtClean="0">
                <a:solidFill>
                  <a:srgbClr val="FF0000"/>
                </a:solidFill>
              </a:rPr>
              <a:t>bove</a:t>
            </a:r>
            <a:r>
              <a:rPr lang="en-GB" sz="4300" dirty="0" smtClean="0">
                <a:solidFill>
                  <a:srgbClr val="FF0000"/>
                </a:solidFill>
              </a:rPr>
              <a:t> the world so high</a:t>
            </a:r>
          </a:p>
          <a:p>
            <a:pPr algn="l"/>
            <a:r>
              <a:rPr lang="en-GB" sz="4300" dirty="0" smtClean="0">
                <a:solidFill>
                  <a:srgbClr val="FF0000"/>
                </a:solidFill>
              </a:rPr>
              <a:t>G    </a:t>
            </a:r>
            <a:r>
              <a:rPr lang="en-GB" sz="4300" dirty="0" err="1" smtClean="0">
                <a:solidFill>
                  <a:srgbClr val="FF0000"/>
                </a:solidFill>
              </a:rPr>
              <a:t>G</a:t>
            </a:r>
            <a:r>
              <a:rPr lang="en-GB" sz="4300" dirty="0" smtClean="0">
                <a:solidFill>
                  <a:srgbClr val="FF0000"/>
                </a:solidFill>
              </a:rPr>
              <a:t>  F    </a:t>
            </a:r>
            <a:r>
              <a:rPr lang="en-GB" sz="4300" dirty="0" err="1" smtClean="0">
                <a:solidFill>
                  <a:srgbClr val="FF0000"/>
                </a:solidFill>
              </a:rPr>
              <a:t>F</a:t>
            </a:r>
            <a:r>
              <a:rPr lang="en-GB" sz="4300" dirty="0" smtClean="0">
                <a:solidFill>
                  <a:srgbClr val="FF0000"/>
                </a:solidFill>
              </a:rPr>
              <a:t>         E   </a:t>
            </a:r>
            <a:r>
              <a:rPr lang="en-GB" sz="4300" dirty="0" err="1" smtClean="0">
                <a:solidFill>
                  <a:srgbClr val="FF0000"/>
                </a:solidFill>
              </a:rPr>
              <a:t>E</a:t>
            </a:r>
            <a:r>
              <a:rPr lang="en-GB" sz="4300" dirty="0" smtClean="0">
                <a:solidFill>
                  <a:srgbClr val="FF0000"/>
                </a:solidFill>
              </a:rPr>
              <a:t>     D</a:t>
            </a:r>
          </a:p>
          <a:p>
            <a:pPr algn="l"/>
            <a:r>
              <a:rPr lang="en-GB" sz="4300" dirty="0" smtClean="0">
                <a:solidFill>
                  <a:srgbClr val="FF0000"/>
                </a:solidFill>
              </a:rPr>
              <a:t>Like a </a:t>
            </a:r>
            <a:r>
              <a:rPr lang="en-GB" sz="4300" dirty="0" err="1" smtClean="0">
                <a:solidFill>
                  <a:srgbClr val="FF0000"/>
                </a:solidFill>
              </a:rPr>
              <a:t>dia-mond</a:t>
            </a:r>
            <a:r>
              <a:rPr lang="en-GB" sz="4300" dirty="0" smtClean="0">
                <a:solidFill>
                  <a:srgbClr val="FF0000"/>
                </a:solidFill>
              </a:rPr>
              <a:t> in the sky</a:t>
            </a:r>
          </a:p>
          <a:p>
            <a:pPr lvl="0" algn="l"/>
            <a:r>
              <a:rPr lang="en-GB" dirty="0">
                <a:solidFill>
                  <a:prstClr val="black"/>
                </a:solidFill>
              </a:rPr>
              <a:t>Twinkle, twinkle, little star</a:t>
            </a:r>
          </a:p>
          <a:p>
            <a:pPr lvl="0" algn="l"/>
            <a:r>
              <a:rPr lang="en-GB" dirty="0">
                <a:solidFill>
                  <a:prstClr val="black"/>
                </a:solidFill>
              </a:rPr>
              <a:t>How I wonder what you are!</a:t>
            </a:r>
          </a:p>
          <a:p>
            <a:pPr algn="l"/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Sue\Documents\AAAA music training\Images\star with fa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472" y="1988840"/>
            <a:ext cx="165287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255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55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TWINKLE, TWINKLE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TWINKLE, TWINKLE</dc:title>
  <dc:creator>Sue</dc:creator>
  <cp:lastModifiedBy>Sue</cp:lastModifiedBy>
  <cp:revision>2</cp:revision>
  <dcterms:created xsi:type="dcterms:W3CDTF">2018-04-11T21:22:00Z</dcterms:created>
  <dcterms:modified xsi:type="dcterms:W3CDTF">2018-04-11T21:28:40Z</dcterms:modified>
</cp:coreProperties>
</file>