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4360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88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90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224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350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28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278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25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96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76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8B061-157C-4684-A30D-4D3C46D4F37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2652A-E1EF-41A4-B8C0-19847A9A40D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759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en-GB" sz="3100" dirty="0" smtClean="0"/>
              <a:t>Teachers’ slide</a:t>
            </a:r>
            <a:r>
              <a:rPr lang="en-GB" sz="3100" dirty="0"/>
              <a:t/>
            </a:r>
            <a:br>
              <a:rPr lang="en-GB" sz="3100" dirty="0"/>
            </a:br>
            <a:r>
              <a:rPr lang="en-GB" sz="3100" dirty="0" smtClean="0"/>
              <a:t>PEASE PUDDING HOT – playing by ear</a:t>
            </a:r>
            <a:endParaRPr lang="en-GB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496944" cy="4536504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GB" sz="2800" dirty="0" smtClean="0">
                <a:solidFill>
                  <a:schemeClr val="tx1"/>
                </a:solidFill>
              </a:rPr>
              <a:t>Isolate adjacent notes G A B C – the  tune starts on G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sz="4200" dirty="0" smtClean="0">
                <a:solidFill>
                  <a:schemeClr val="tx1"/>
                </a:solidFill>
              </a:rPr>
              <a:t>Tune </a:t>
            </a:r>
            <a:r>
              <a:rPr lang="en-GB" sz="4200" dirty="0">
                <a:solidFill>
                  <a:schemeClr val="tx1"/>
                </a:solidFill>
              </a:rPr>
              <a:t>going up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sz="4200" dirty="0" smtClean="0">
                <a:solidFill>
                  <a:schemeClr val="tx1"/>
                </a:solidFill>
              </a:rPr>
              <a:t>Tune </a:t>
            </a:r>
            <a:r>
              <a:rPr lang="en-GB" sz="4200" dirty="0">
                <a:solidFill>
                  <a:schemeClr val="tx1"/>
                </a:solidFill>
              </a:rPr>
              <a:t>going down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sz="4100" dirty="0" smtClean="0">
                <a:solidFill>
                  <a:schemeClr val="tx1"/>
                </a:solidFill>
              </a:rPr>
              <a:t>Goes </a:t>
            </a:r>
            <a:r>
              <a:rPr lang="en-GB" sz="4100" dirty="0">
                <a:solidFill>
                  <a:schemeClr val="tx1"/>
                </a:solidFill>
              </a:rPr>
              <a:t>up then stays the </a:t>
            </a:r>
            <a:r>
              <a:rPr lang="en-GB" sz="4100" dirty="0" smtClean="0">
                <a:solidFill>
                  <a:schemeClr val="tx1"/>
                </a:solidFill>
              </a:rPr>
              <a:t>same </a:t>
            </a:r>
            <a:endParaRPr lang="en-GB" sz="4100" dirty="0">
              <a:solidFill>
                <a:schemeClr val="tx1"/>
              </a:solidFill>
            </a:endParaRPr>
          </a:p>
          <a:p>
            <a:pPr algn="l"/>
            <a:endParaRPr lang="en-GB" sz="4100" dirty="0" smtClean="0">
              <a:solidFill>
                <a:schemeClr val="tx1"/>
              </a:solidFill>
            </a:endParaRPr>
          </a:p>
          <a:p>
            <a:pPr algn="l"/>
            <a:r>
              <a:rPr lang="en-GB" sz="4100" dirty="0" smtClean="0">
                <a:solidFill>
                  <a:schemeClr val="tx1"/>
                </a:solidFill>
              </a:rPr>
              <a:t>Tune </a:t>
            </a:r>
            <a:r>
              <a:rPr lang="en-GB" sz="4100" dirty="0">
                <a:solidFill>
                  <a:schemeClr val="tx1"/>
                </a:solidFill>
              </a:rPr>
              <a:t>goes down!</a:t>
            </a:r>
          </a:p>
          <a:p>
            <a:r>
              <a:rPr lang="en-GB" b="1" dirty="0"/>
              <a:t> </a:t>
            </a:r>
            <a:endParaRPr lang="en-GB" dirty="0"/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e\Documents\AAAA music training\Images\pease puddin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413446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068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32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Teachers’ slide PEASE PUDDING HOT – playing by ear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Teachers’ slide PEASE PUDDING HOT – playing by ear</dc:title>
  <dc:creator>Sue</dc:creator>
  <cp:lastModifiedBy>Sue</cp:lastModifiedBy>
  <cp:revision>1</cp:revision>
  <dcterms:created xsi:type="dcterms:W3CDTF">2018-05-04T08:26:28Z</dcterms:created>
  <dcterms:modified xsi:type="dcterms:W3CDTF">2018-05-04T08:31:46Z</dcterms:modified>
</cp:coreProperties>
</file>