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4202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333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44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91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785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21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364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76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331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17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479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B20E4-7337-4426-BADC-C6FC4A6E2DDB}" type="datetimeFigureOut">
              <a:rPr lang="en-GB" smtClean="0"/>
              <a:t>11/04/2018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14D86-4DAF-455C-AB73-7882F14E73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9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FLORENCE NIGHTINGALE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7920880" cy="468052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GB" sz="7200" dirty="0">
                <a:solidFill>
                  <a:schemeClr val="tx1"/>
                </a:solidFill>
              </a:rPr>
              <a:t>The Nightingales were rich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They had a lot of stuff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But Florence cared about the folk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Who hadn’t got enough!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She visited the villagers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saw their poverty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She gave them all some money 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food and fruit for tea!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The Nightingales were rich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They had a lot of stuff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But Florence cared about the folk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Who hadn’t got enough!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She visited the villagers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once they’d all been fed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She gave them clothes and warm things 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And blankets for their bed</a:t>
            </a:r>
          </a:p>
          <a:p>
            <a:pPr algn="l"/>
            <a:r>
              <a:rPr lang="en-GB" sz="5000" dirty="0">
                <a:solidFill>
                  <a:schemeClr val="tx1"/>
                </a:solidFill>
              </a:rPr>
              <a:t/>
            </a:r>
            <a:br>
              <a:rPr lang="en-GB" sz="5000" dirty="0">
                <a:solidFill>
                  <a:schemeClr val="tx1"/>
                </a:solidFill>
              </a:rPr>
            </a:br>
            <a:r>
              <a:rPr lang="en-GB" dirty="0"/>
              <a:t> </a:t>
            </a:r>
          </a:p>
          <a:p>
            <a:endParaRPr lang="en-GB" dirty="0"/>
          </a:p>
        </p:txBody>
      </p:sp>
      <p:pic>
        <p:nvPicPr>
          <p:cNvPr id="1026" name="Picture 2" descr="C:\Users\Sue\Documents\AAAA music training\Images\Florenc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4154"/>
            <a:ext cx="3528392" cy="481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49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44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FLORENCE NIGHTINGALE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FLORENCE NIGHTINGALE</dc:title>
  <dc:creator>Sue</dc:creator>
  <cp:lastModifiedBy>Sue</cp:lastModifiedBy>
  <cp:revision>1</cp:revision>
  <dcterms:created xsi:type="dcterms:W3CDTF">2018-04-11T18:41:30Z</dcterms:created>
  <dcterms:modified xsi:type="dcterms:W3CDTF">2018-04-11T18:44:55Z</dcterms:modified>
</cp:coreProperties>
</file>