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-1474" y="-77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0FF85-146D-4A08-BA6D-4A2C7E20483C}" type="datetimeFigureOut">
              <a:rPr lang="en-GB" smtClean="0"/>
              <a:t>09/04/2018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2511D2-EA7C-46C6-9C00-C088412D3BA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870985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0FF85-146D-4A08-BA6D-4A2C7E20483C}" type="datetimeFigureOut">
              <a:rPr lang="en-GB" smtClean="0"/>
              <a:t>09/04/2018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2511D2-EA7C-46C6-9C00-C088412D3BA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305633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0FF85-146D-4A08-BA6D-4A2C7E20483C}" type="datetimeFigureOut">
              <a:rPr lang="en-GB" smtClean="0"/>
              <a:t>09/04/2018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2511D2-EA7C-46C6-9C00-C088412D3BA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742707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0FF85-146D-4A08-BA6D-4A2C7E20483C}" type="datetimeFigureOut">
              <a:rPr lang="en-GB" smtClean="0"/>
              <a:t>09/04/2018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2511D2-EA7C-46C6-9C00-C088412D3BA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543829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0FF85-146D-4A08-BA6D-4A2C7E20483C}" type="datetimeFigureOut">
              <a:rPr lang="en-GB" smtClean="0"/>
              <a:t>09/04/2018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2511D2-EA7C-46C6-9C00-C088412D3BA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045451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0FF85-146D-4A08-BA6D-4A2C7E20483C}" type="datetimeFigureOut">
              <a:rPr lang="en-GB" smtClean="0"/>
              <a:t>09/04/2018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2511D2-EA7C-46C6-9C00-C088412D3BA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681950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0FF85-146D-4A08-BA6D-4A2C7E20483C}" type="datetimeFigureOut">
              <a:rPr lang="en-GB" smtClean="0"/>
              <a:t>09/04/2018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2511D2-EA7C-46C6-9C00-C088412D3BA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949026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0FF85-146D-4A08-BA6D-4A2C7E20483C}" type="datetimeFigureOut">
              <a:rPr lang="en-GB" smtClean="0"/>
              <a:t>09/04/2018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2511D2-EA7C-46C6-9C00-C088412D3BA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30493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0FF85-146D-4A08-BA6D-4A2C7E20483C}" type="datetimeFigureOut">
              <a:rPr lang="en-GB" smtClean="0"/>
              <a:t>09/04/2018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2511D2-EA7C-46C6-9C00-C088412D3BA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179008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0FF85-146D-4A08-BA6D-4A2C7E20483C}" type="datetimeFigureOut">
              <a:rPr lang="en-GB" smtClean="0"/>
              <a:t>09/04/2018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2511D2-EA7C-46C6-9C00-C088412D3BA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130441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0FF85-146D-4A08-BA6D-4A2C7E20483C}" type="datetimeFigureOut">
              <a:rPr lang="en-GB" smtClean="0"/>
              <a:t>09/04/2018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2511D2-EA7C-46C6-9C00-C088412D3BA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313276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0FF85-146D-4A08-BA6D-4A2C7E20483C}" type="datetimeFigureOut">
              <a:rPr lang="en-GB" smtClean="0"/>
              <a:t>09/04/2018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62511D2-EA7C-46C6-9C00-C088412D3BA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389828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548681"/>
            <a:ext cx="7772400" cy="720079"/>
          </a:xfrm>
        </p:spPr>
        <p:txBody>
          <a:bodyPr>
            <a:normAutofit fontScale="90000"/>
          </a:bodyPr>
          <a:lstStyle/>
          <a:p>
            <a:pPr algn="l"/>
            <a:r>
              <a:rPr lang="en-GB" dirty="0" smtClean="0"/>
              <a:t>THE BEST NEST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55576" y="1340768"/>
            <a:ext cx="7776864" cy="4968552"/>
          </a:xfrm>
        </p:spPr>
        <p:txBody>
          <a:bodyPr>
            <a:normAutofit/>
          </a:bodyPr>
          <a:lstStyle/>
          <a:p>
            <a:endParaRPr lang="en-GB" dirty="0" smtClean="0"/>
          </a:p>
          <a:p>
            <a:endParaRPr lang="en-GB" dirty="0" smtClean="0"/>
          </a:p>
          <a:p>
            <a:endParaRPr lang="en-GB" dirty="0"/>
          </a:p>
          <a:p>
            <a:endParaRPr lang="en-GB" dirty="0" smtClean="0"/>
          </a:p>
          <a:p>
            <a:endParaRPr lang="en-GB" dirty="0"/>
          </a:p>
          <a:p>
            <a:endParaRPr lang="en-GB" dirty="0" smtClean="0"/>
          </a:p>
          <a:p>
            <a:pPr algn="l"/>
            <a:endParaRPr lang="en-GB" dirty="0" smtClean="0">
              <a:solidFill>
                <a:schemeClr val="tx1"/>
              </a:solidFill>
            </a:endParaRPr>
          </a:p>
          <a:p>
            <a:pPr algn="l"/>
            <a:r>
              <a:rPr lang="en-GB">
                <a:solidFill>
                  <a:schemeClr val="tx1"/>
                </a:solidFill>
              </a:rPr>
              <a:t> </a:t>
            </a:r>
            <a:r>
              <a:rPr lang="en-GB" smtClean="0">
                <a:solidFill>
                  <a:schemeClr val="tx1"/>
                </a:solidFill>
              </a:rPr>
              <a:t>  twigs   straw   feathers  </a:t>
            </a:r>
            <a:r>
              <a:rPr lang="en-GB" smtClean="0">
                <a:solidFill>
                  <a:schemeClr val="tx1"/>
                </a:solidFill>
              </a:rPr>
              <a:t>moss   leaves</a:t>
            </a:r>
            <a:r>
              <a:rPr lang="en-GB" smtClean="0">
                <a:solidFill>
                  <a:schemeClr val="tx1"/>
                </a:solidFill>
              </a:rPr>
              <a:t>  </a:t>
            </a:r>
            <a:r>
              <a:rPr lang="en-GB" dirty="0" smtClean="0">
                <a:solidFill>
                  <a:schemeClr val="tx1"/>
                </a:solidFill>
              </a:rPr>
              <a:t>hair</a:t>
            </a:r>
          </a:p>
        </p:txBody>
      </p:sp>
      <p:pic>
        <p:nvPicPr>
          <p:cNvPr id="1026" name="Picture 2" descr="C:\Users\Sue\Documents\AAAA music training\Images\twigs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4186" y="1594512"/>
            <a:ext cx="1422556" cy="1177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Sue\Documents\AAAA music training\Images\straw.jpe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896" y="1729401"/>
            <a:ext cx="1389865" cy="10423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Sue\Documents\AAAA music training\Images\feathers.jpe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6334472" y="1582756"/>
            <a:ext cx="1180525" cy="14166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C:\Users\Sue\Documents\AAAA music training\Images\hair.jpe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 flipH="1">
            <a:off x="5725177" y="2842204"/>
            <a:ext cx="1295755" cy="1729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C:\Users\Sue\Documents\AAAA music training\Images\moss.jpe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6184" y="3429000"/>
            <a:ext cx="1223039" cy="8213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C:\Users\Sue\Documents\AAAA music training\Images\leaves.jpe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12901" y="3059276"/>
            <a:ext cx="1402708" cy="15607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0990977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229</TotalTime>
  <Words>10</Words>
  <Application>Microsoft Office PowerPoint</Application>
  <PresentationFormat>On-screen Show (4:3)</PresentationFormat>
  <Paragraphs>9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THE BEST NEST</vt:lpstr>
    </vt:vector>
  </TitlesOfParts>
  <Company>Hewlett-Packard Company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BEST NEST</dc:title>
  <dc:creator>Sue</dc:creator>
  <cp:lastModifiedBy>Sue</cp:lastModifiedBy>
  <cp:revision>3</cp:revision>
  <dcterms:created xsi:type="dcterms:W3CDTF">2018-04-09T15:28:59Z</dcterms:created>
  <dcterms:modified xsi:type="dcterms:W3CDTF">2018-04-09T19:18:34Z</dcterms:modified>
</cp:coreProperties>
</file>