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9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835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422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03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758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1702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75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3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21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74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51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E6E01-9E06-4323-9513-B059CD72376E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825D7-33AB-4736-9359-EE215B602B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72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04055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HOSPITALS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848872" cy="4896544"/>
          </a:xfrm>
        </p:spPr>
        <p:txBody>
          <a:bodyPr>
            <a:normAutofit fontScale="77500" lnSpcReduction="20000"/>
          </a:bodyPr>
          <a:lstStyle/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Hospitals </a:t>
            </a:r>
            <a:r>
              <a:rPr lang="en-GB" dirty="0">
                <a:solidFill>
                  <a:schemeClr val="tx1"/>
                </a:solidFill>
              </a:rPr>
              <a:t>weren’t very nice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In Queen Victoria’s day,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They were filthy, smelly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Lots of bugs about	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Not a healthy place to stay!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Patients shared their sheets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They even shared their bed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They were filthy, smelly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Lots of bugs about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People often ended up dead!</a:t>
            </a:r>
          </a:p>
          <a:p>
            <a:r>
              <a:rPr lang="en-GB" dirty="0"/>
              <a:t/>
            </a:r>
            <a:br>
              <a:rPr lang="en-GB" dirty="0"/>
            </a:br>
            <a:r>
              <a:rPr lang="en-GB" dirty="0"/>
              <a:t> 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Victorian hospit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2625080" cy="329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97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</Words>
  <Application>Microsoft Office PowerPoint</Application>
  <PresentationFormat>On-screen Show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HOSPITALS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HOSPITALS</dc:title>
  <dc:creator>Sue</dc:creator>
  <cp:lastModifiedBy>Sue</cp:lastModifiedBy>
  <cp:revision>1</cp:revision>
  <dcterms:created xsi:type="dcterms:W3CDTF">2018-04-11T18:37:23Z</dcterms:created>
  <dcterms:modified xsi:type="dcterms:W3CDTF">2018-04-11T18:41:22Z</dcterms:modified>
</cp:coreProperties>
</file>