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50EAA-EFF2-43AB-AB1E-A1BB4B465003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D776-AA17-40F5-B11B-079D625C41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658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50EAA-EFF2-43AB-AB1E-A1BB4B465003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D776-AA17-40F5-B11B-079D625C41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7487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50EAA-EFF2-43AB-AB1E-A1BB4B465003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D776-AA17-40F5-B11B-079D625C41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2835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50EAA-EFF2-43AB-AB1E-A1BB4B465003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D776-AA17-40F5-B11B-079D625C41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2264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50EAA-EFF2-43AB-AB1E-A1BB4B465003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D776-AA17-40F5-B11B-079D625C41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082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50EAA-EFF2-43AB-AB1E-A1BB4B465003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D776-AA17-40F5-B11B-079D625C41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223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50EAA-EFF2-43AB-AB1E-A1BB4B465003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D776-AA17-40F5-B11B-079D625C41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9919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50EAA-EFF2-43AB-AB1E-A1BB4B465003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D776-AA17-40F5-B11B-079D625C41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146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50EAA-EFF2-43AB-AB1E-A1BB4B465003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D776-AA17-40F5-B11B-079D625C41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2887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50EAA-EFF2-43AB-AB1E-A1BB4B465003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D776-AA17-40F5-B11B-079D625C41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18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50EAA-EFF2-43AB-AB1E-A1BB4B465003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D776-AA17-40F5-B11B-079D625C41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61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50EAA-EFF2-43AB-AB1E-A1BB4B465003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8D776-AA17-40F5-B11B-079D625C41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25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332657"/>
            <a:ext cx="7772400" cy="792088"/>
          </a:xfrm>
        </p:spPr>
        <p:txBody>
          <a:bodyPr/>
          <a:lstStyle/>
          <a:p>
            <a:r>
              <a:rPr lang="en-GB" dirty="0" smtClean="0"/>
              <a:t>HEY BIRDS! BUILD YOUR NESTS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3608" y="1124744"/>
            <a:ext cx="7344816" cy="540060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GB" dirty="0" smtClean="0">
                <a:solidFill>
                  <a:schemeClr val="tx1"/>
                </a:solidFill>
              </a:rPr>
              <a:t>Let </a:t>
            </a:r>
            <a:r>
              <a:rPr lang="en-GB" dirty="0">
                <a:solidFill>
                  <a:schemeClr val="tx1"/>
                </a:solidFill>
              </a:rPr>
              <a:t>your nest, be the best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Find materials – that’s your quest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Will you search for twigs or little bits of straw?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Lots to choose from, that’s for sure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Nests built high! Nests built low!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Some are hidden; some on show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Some are big and messy, some are really twee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Some nests aren’t built in a tree!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 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Using hair, using string? 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Don’t waste stuff; use everything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You know fur and feathers make the lining warm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Keep those fledglings safe from harm.</a:t>
            </a:r>
          </a:p>
        </p:txBody>
      </p:sp>
      <p:pic>
        <p:nvPicPr>
          <p:cNvPr id="1026" name="Picture 2" descr="C:\Users\Sue\Documents\AAAA music training\Images\nest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8" t="20371" r="7732" b="22882"/>
          <a:stretch/>
        </p:blipFill>
        <p:spPr bwMode="auto">
          <a:xfrm>
            <a:off x="5796136" y="2257448"/>
            <a:ext cx="221708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ue\Documents\AAAA music training\Images\nest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8" t="20371" r="7732" b="22882"/>
          <a:stretch/>
        </p:blipFill>
        <p:spPr bwMode="auto">
          <a:xfrm>
            <a:off x="5767528" y="4221088"/>
            <a:ext cx="221708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245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38</Words>
  <Application>Microsoft Office PowerPoint</Application>
  <PresentationFormat>On-screen Show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HEY BIRDS! BUILD YOUR NESTS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HEY BIRDS! BUILD YOUR NESTS</dc:title>
  <dc:creator>Sue</dc:creator>
  <cp:lastModifiedBy>Sue</cp:lastModifiedBy>
  <cp:revision>1</cp:revision>
  <dcterms:created xsi:type="dcterms:W3CDTF">2018-05-04T08:12:38Z</dcterms:created>
  <dcterms:modified xsi:type="dcterms:W3CDTF">2018-05-04T08:17:10Z</dcterms:modified>
</cp:coreProperties>
</file>