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11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1664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6679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8099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362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9910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902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0907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467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86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010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78F03-F27F-4EF9-B939-03157B948685}" type="datetimeFigureOut">
              <a:rPr lang="en-GB" smtClean="0"/>
              <a:t>04/05/2018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27F22-9956-4118-ABF8-9948D6F072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2284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57606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LAMPS FOR SOLDIERS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1340768"/>
            <a:ext cx="7704856" cy="4298032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GB" sz="2600" dirty="0">
                <a:solidFill>
                  <a:schemeClr val="tx1"/>
                </a:solidFill>
              </a:rPr>
              <a:t>One nurse’s lamp; one small light</a:t>
            </a:r>
          </a:p>
          <a:p>
            <a:pPr algn="l"/>
            <a:r>
              <a:rPr lang="en-GB" sz="2600" dirty="0" smtClean="0">
                <a:solidFill>
                  <a:schemeClr val="tx1"/>
                </a:solidFill>
              </a:rPr>
              <a:t>Shines in a </a:t>
            </a:r>
            <a:r>
              <a:rPr lang="en-GB" sz="2600" dirty="0">
                <a:solidFill>
                  <a:schemeClr val="tx1"/>
                </a:solidFill>
              </a:rPr>
              <a:t>hospital - makes it bright</a:t>
            </a:r>
          </a:p>
          <a:p>
            <a:pPr algn="l"/>
            <a:endParaRPr lang="en-GB" sz="2600" dirty="0" smtClean="0">
              <a:solidFill>
                <a:schemeClr val="tx1"/>
              </a:solidFill>
            </a:endParaRPr>
          </a:p>
          <a:p>
            <a:pPr algn="l"/>
            <a:r>
              <a:rPr lang="en-GB" sz="2600" dirty="0" smtClean="0">
                <a:solidFill>
                  <a:schemeClr val="tx1"/>
                </a:solidFill>
              </a:rPr>
              <a:t>Two </a:t>
            </a:r>
            <a:r>
              <a:rPr lang="en-GB" sz="2600" dirty="0">
                <a:solidFill>
                  <a:schemeClr val="tx1"/>
                </a:solidFill>
              </a:rPr>
              <a:t>nurses’ </a:t>
            </a:r>
            <a:r>
              <a:rPr lang="en-GB" sz="2600" dirty="0" smtClean="0">
                <a:solidFill>
                  <a:schemeClr val="tx1"/>
                </a:solidFill>
              </a:rPr>
              <a:t>lamps: two small lights</a:t>
            </a:r>
          </a:p>
          <a:p>
            <a:pPr algn="l"/>
            <a:r>
              <a:rPr lang="en-GB" sz="2600" dirty="0" smtClean="0">
                <a:solidFill>
                  <a:schemeClr val="tx1"/>
                </a:solidFill>
              </a:rPr>
              <a:t>Shows </a:t>
            </a:r>
            <a:r>
              <a:rPr lang="en-GB" sz="2600" dirty="0" smtClean="0">
                <a:solidFill>
                  <a:schemeClr val="tx1"/>
                </a:solidFill>
              </a:rPr>
              <a:t>soldiers </a:t>
            </a:r>
            <a:r>
              <a:rPr lang="en-GB" sz="2600" dirty="0" smtClean="0">
                <a:solidFill>
                  <a:schemeClr val="tx1"/>
                </a:solidFill>
              </a:rPr>
              <a:t>sleeping </a:t>
            </a:r>
            <a:r>
              <a:rPr lang="en-GB" sz="2600" dirty="0" smtClean="0">
                <a:solidFill>
                  <a:schemeClr val="tx1"/>
                </a:solidFill>
              </a:rPr>
              <a:t>- makes </a:t>
            </a:r>
            <a:r>
              <a:rPr lang="en-GB" sz="2600" dirty="0" smtClean="0">
                <a:solidFill>
                  <a:schemeClr val="tx1"/>
                </a:solidFill>
              </a:rPr>
              <a:t>it bright</a:t>
            </a:r>
          </a:p>
          <a:p>
            <a:pPr algn="l"/>
            <a:endParaRPr lang="en-GB" sz="2600" dirty="0">
              <a:solidFill>
                <a:schemeClr val="tx1"/>
              </a:solidFill>
            </a:endParaRPr>
          </a:p>
          <a:p>
            <a:pPr algn="l"/>
            <a:r>
              <a:rPr lang="en-GB" sz="2600" dirty="0">
                <a:solidFill>
                  <a:schemeClr val="tx1"/>
                </a:solidFill>
              </a:rPr>
              <a:t>Three nurses’ </a:t>
            </a:r>
            <a:r>
              <a:rPr lang="en-GB" sz="2600" dirty="0" smtClean="0">
                <a:solidFill>
                  <a:schemeClr val="tx1"/>
                </a:solidFill>
              </a:rPr>
              <a:t>lamps; three small lights</a:t>
            </a:r>
          </a:p>
          <a:p>
            <a:pPr algn="l"/>
            <a:r>
              <a:rPr lang="en-GB" sz="2600" dirty="0" smtClean="0">
                <a:solidFill>
                  <a:schemeClr val="tx1"/>
                </a:solidFill>
              </a:rPr>
              <a:t>See to tie a bandage -  </a:t>
            </a:r>
            <a:r>
              <a:rPr lang="en-GB" sz="2600" dirty="0" smtClean="0">
                <a:solidFill>
                  <a:schemeClr val="tx1"/>
                </a:solidFill>
              </a:rPr>
              <a:t>makes it bright</a:t>
            </a:r>
          </a:p>
          <a:p>
            <a:pPr algn="l"/>
            <a:endParaRPr lang="en-GB" sz="2600" dirty="0" smtClean="0">
              <a:solidFill>
                <a:schemeClr val="tx1"/>
              </a:solidFill>
            </a:endParaRPr>
          </a:p>
          <a:p>
            <a:pPr algn="l"/>
            <a:r>
              <a:rPr lang="en-GB" sz="2600" dirty="0" smtClean="0">
                <a:solidFill>
                  <a:schemeClr val="tx1"/>
                </a:solidFill>
              </a:rPr>
              <a:t>Four nurses’ lamps; four small lights</a:t>
            </a:r>
          </a:p>
          <a:p>
            <a:pPr algn="l"/>
            <a:r>
              <a:rPr lang="en-GB" sz="2600" dirty="0" smtClean="0">
                <a:solidFill>
                  <a:schemeClr val="tx1"/>
                </a:solidFill>
              </a:rPr>
              <a:t>Cheers </a:t>
            </a:r>
            <a:r>
              <a:rPr lang="en-GB" sz="2600" dirty="0">
                <a:solidFill>
                  <a:schemeClr val="tx1"/>
                </a:solidFill>
              </a:rPr>
              <a:t>lonely soldiers </a:t>
            </a:r>
            <a:r>
              <a:rPr lang="en-GB" sz="2600" dirty="0" smtClean="0">
                <a:solidFill>
                  <a:schemeClr val="tx1"/>
                </a:solidFill>
              </a:rPr>
              <a:t>- makes it bright</a:t>
            </a:r>
            <a:endParaRPr lang="en-GB" sz="2600" dirty="0">
              <a:solidFill>
                <a:schemeClr val="tx1"/>
              </a:solidFill>
            </a:endParaRPr>
          </a:p>
          <a:p>
            <a:pPr algn="l"/>
            <a:endParaRPr lang="en-GB" sz="2600" dirty="0" smtClean="0">
              <a:solidFill>
                <a:schemeClr val="tx1"/>
              </a:solidFill>
            </a:endParaRPr>
          </a:p>
          <a:p>
            <a:pPr algn="l"/>
            <a:r>
              <a:rPr lang="en-GB" sz="2600" dirty="0" smtClean="0">
                <a:solidFill>
                  <a:schemeClr val="tx1"/>
                </a:solidFill>
              </a:rPr>
              <a:t>Five </a:t>
            </a:r>
            <a:r>
              <a:rPr lang="en-GB" sz="2600" dirty="0">
                <a:solidFill>
                  <a:schemeClr val="tx1"/>
                </a:solidFill>
              </a:rPr>
              <a:t>nurses’ </a:t>
            </a:r>
            <a:r>
              <a:rPr lang="en-GB" sz="2600" dirty="0" smtClean="0">
                <a:solidFill>
                  <a:schemeClr val="tx1"/>
                </a:solidFill>
              </a:rPr>
              <a:t>lamps; five small lights</a:t>
            </a:r>
          </a:p>
          <a:p>
            <a:pPr algn="l"/>
            <a:r>
              <a:rPr lang="en-GB" sz="2600" smtClean="0">
                <a:solidFill>
                  <a:schemeClr val="tx1"/>
                </a:solidFill>
              </a:rPr>
              <a:t>Shine </a:t>
            </a:r>
            <a:r>
              <a:rPr lang="en-GB" sz="2600" smtClean="0">
                <a:solidFill>
                  <a:schemeClr val="tx1"/>
                </a:solidFill>
              </a:rPr>
              <a:t>on the </a:t>
            </a:r>
            <a:r>
              <a:rPr lang="en-GB" sz="2600" dirty="0" smtClean="0">
                <a:solidFill>
                  <a:schemeClr val="tx1"/>
                </a:solidFill>
              </a:rPr>
              <a:t>patients - </a:t>
            </a:r>
            <a:r>
              <a:rPr lang="en-GB" sz="2600" dirty="0" smtClean="0">
                <a:solidFill>
                  <a:schemeClr val="tx1"/>
                </a:solidFill>
              </a:rPr>
              <a:t>makes it bright</a:t>
            </a:r>
            <a:endParaRPr lang="en-GB" dirty="0"/>
          </a:p>
        </p:txBody>
      </p:sp>
      <p:pic>
        <p:nvPicPr>
          <p:cNvPr id="1026" name="Picture 2" descr="C:\Users\Sue\Documents\AAAA music training\Images\florence and lamp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340768"/>
            <a:ext cx="2232248" cy="427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999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81</Words>
  <Application>Microsoft Office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LAMPS FOR SOLDIERS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LAMPS FOR SOLDIERS</dc:title>
  <dc:creator>Sue</dc:creator>
  <cp:lastModifiedBy>Sue</cp:lastModifiedBy>
  <cp:revision>2</cp:revision>
  <dcterms:created xsi:type="dcterms:W3CDTF">2018-04-11T18:45:12Z</dcterms:created>
  <dcterms:modified xsi:type="dcterms:W3CDTF">2018-05-04T08:39:26Z</dcterms:modified>
</cp:coreProperties>
</file>