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692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575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403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2177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1690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9287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940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620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9291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460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3603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C9A28-7EA0-4A8A-95CC-9299418FC095}" type="datetimeFigureOut">
              <a:rPr lang="en-GB" smtClean="0"/>
              <a:t>12/04/2018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01B0E-B9A9-43FC-96C0-218A9D5BDC4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429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936103"/>
          </a:xfrm>
        </p:spPr>
        <p:txBody>
          <a:bodyPr>
            <a:normAutofit/>
          </a:bodyPr>
          <a:lstStyle/>
          <a:p>
            <a:r>
              <a:rPr lang="en-GB" sz="3200" dirty="0" smtClean="0"/>
              <a:t>Magical Mozart (Tune: Twinkle, twinkle)</a:t>
            </a:r>
            <a:endParaRPr lang="en-GB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1484784"/>
            <a:ext cx="7560840" cy="4608512"/>
          </a:xfrm>
        </p:spPr>
        <p:txBody>
          <a:bodyPr>
            <a:normAutofit fontScale="62500" lnSpcReduction="20000"/>
          </a:bodyPr>
          <a:lstStyle/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He </a:t>
            </a:r>
            <a:r>
              <a:rPr lang="en-GB" dirty="0">
                <a:solidFill>
                  <a:schemeClr val="tx1"/>
                </a:solidFill>
              </a:rPr>
              <a:t>performed when he was three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Mozart was a prodigy! 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Played to kings and played to lords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He composed </a:t>
            </a:r>
            <a:r>
              <a:rPr lang="en-GB" dirty="0" smtClean="0">
                <a:solidFill>
                  <a:schemeClr val="tx1"/>
                </a:solidFill>
              </a:rPr>
              <a:t>*</a:t>
            </a:r>
            <a:r>
              <a:rPr lang="en-GB" u="sng" dirty="0" smtClean="0">
                <a:solidFill>
                  <a:schemeClr val="tx1"/>
                </a:solidFill>
              </a:rPr>
              <a:t>for </a:t>
            </a:r>
            <a:r>
              <a:rPr lang="en-GB" u="sng" dirty="0">
                <a:solidFill>
                  <a:schemeClr val="tx1"/>
                </a:solidFill>
              </a:rPr>
              <a:t>the</a:t>
            </a:r>
            <a:r>
              <a:rPr lang="en-GB" dirty="0">
                <a:solidFill>
                  <a:schemeClr val="tx1"/>
                </a:solidFill>
              </a:rPr>
              <a:t> harpsichord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He performed when he was three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Mozart was a prodigy!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Mozart’s music brought him fame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Many people knew his name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People like his music still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Mozart’s tunes provide a thrill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Mozart’s music brought him fame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Many people knew his </a:t>
            </a:r>
            <a:r>
              <a:rPr lang="en-GB" dirty="0" smtClean="0">
                <a:solidFill>
                  <a:schemeClr val="tx1"/>
                </a:solidFill>
              </a:rPr>
              <a:t>name                 (sing two syllables to one note)</a:t>
            </a: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endParaRPr lang="en-GB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pic>
        <p:nvPicPr>
          <p:cNvPr id="1026" name="Picture 2" descr="C:\Users\Sue\Documents\AAAA music training\Images\M and harpsichord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45"/>
          <a:stretch/>
        </p:blipFill>
        <p:spPr bwMode="auto">
          <a:xfrm>
            <a:off x="4644008" y="1424208"/>
            <a:ext cx="3600400" cy="237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337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44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Magical Mozart (Tune: Twinkle, twinkle)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Magical Mozart Tune: Twinkle, twinkle</dc:title>
  <dc:creator>Sue</dc:creator>
  <cp:lastModifiedBy>Sue</cp:lastModifiedBy>
  <cp:revision>3</cp:revision>
  <dcterms:created xsi:type="dcterms:W3CDTF">2018-04-12T11:30:46Z</dcterms:created>
  <dcterms:modified xsi:type="dcterms:W3CDTF">2018-04-12T11:36:43Z</dcterms:modified>
</cp:coreProperties>
</file>