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85816-AD4F-456A-A7CE-B3411649D221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247A-8532-434B-B17E-20A280033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7244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85816-AD4F-456A-A7CE-B3411649D221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247A-8532-434B-B17E-20A280033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9733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85816-AD4F-456A-A7CE-B3411649D221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247A-8532-434B-B17E-20A280033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709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85816-AD4F-456A-A7CE-B3411649D221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247A-8532-434B-B17E-20A280033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332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85816-AD4F-456A-A7CE-B3411649D221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247A-8532-434B-B17E-20A280033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918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85816-AD4F-456A-A7CE-B3411649D221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247A-8532-434B-B17E-20A280033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360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85816-AD4F-456A-A7CE-B3411649D221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247A-8532-434B-B17E-20A280033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86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85816-AD4F-456A-A7CE-B3411649D221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247A-8532-434B-B17E-20A280033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963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85816-AD4F-456A-A7CE-B3411649D221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247A-8532-434B-B17E-20A280033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4849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85816-AD4F-456A-A7CE-B3411649D221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247A-8532-434B-B17E-20A280033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246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85816-AD4F-456A-A7CE-B3411649D221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7247A-8532-434B-B17E-20A280033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627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85816-AD4F-456A-A7CE-B3411649D221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7247A-8532-434B-B17E-20A280033E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908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360039"/>
          </a:xfrm>
        </p:spPr>
        <p:txBody>
          <a:bodyPr>
            <a:noAutofit/>
          </a:bodyPr>
          <a:lstStyle/>
          <a:p>
            <a:r>
              <a:rPr lang="en-GB" sz="4000" dirty="0" smtClean="0"/>
              <a:t>GRANDMA, GRANDPA</a:t>
            </a:r>
            <a:endParaRPr lang="en-GB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908720"/>
            <a:ext cx="7704856" cy="5040560"/>
          </a:xfrm>
        </p:spPr>
        <p:txBody>
          <a:bodyPr>
            <a:normAutofit fontScale="25000" lnSpcReduction="20000"/>
          </a:bodyPr>
          <a:lstStyle/>
          <a:p>
            <a:pPr algn="l">
              <a:lnSpc>
                <a:spcPct val="120000"/>
              </a:lnSpc>
            </a:pPr>
            <a:r>
              <a:rPr lang="en-US" sz="9600" b="1" dirty="0" smtClean="0">
                <a:solidFill>
                  <a:schemeClr val="tx1"/>
                </a:solidFill>
              </a:rPr>
              <a:t>CHORUS</a:t>
            </a:r>
            <a:r>
              <a:rPr lang="en-US" sz="9600" b="1" dirty="0">
                <a:solidFill>
                  <a:schemeClr val="tx1"/>
                </a:solidFill>
              </a:rPr>
              <a:t>: Part 1</a:t>
            </a:r>
            <a:endParaRPr lang="en-GB" sz="96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9600" u="sng" dirty="0">
                <a:solidFill>
                  <a:schemeClr val="tx1"/>
                </a:solidFill>
              </a:rPr>
              <a:t>Grand</a:t>
            </a:r>
            <a:r>
              <a:rPr lang="en-US" sz="9600" dirty="0">
                <a:solidFill>
                  <a:schemeClr val="tx1"/>
                </a:solidFill>
              </a:rPr>
              <a:t>ma, </a:t>
            </a:r>
            <a:r>
              <a:rPr lang="en-US" sz="9600" u="sng" dirty="0">
                <a:solidFill>
                  <a:schemeClr val="tx1"/>
                </a:solidFill>
              </a:rPr>
              <a:t>Grand</a:t>
            </a:r>
            <a:r>
              <a:rPr lang="en-US" sz="9600" dirty="0">
                <a:solidFill>
                  <a:schemeClr val="tx1"/>
                </a:solidFill>
              </a:rPr>
              <a:t>pa, </a:t>
            </a:r>
            <a:r>
              <a:rPr lang="en-US" sz="9600" u="sng" dirty="0">
                <a:solidFill>
                  <a:schemeClr val="tx1"/>
                </a:solidFill>
              </a:rPr>
              <a:t>Grand</a:t>
            </a:r>
            <a:r>
              <a:rPr lang="en-US" sz="9600" dirty="0">
                <a:solidFill>
                  <a:schemeClr val="tx1"/>
                </a:solidFill>
              </a:rPr>
              <a:t>ma, </a:t>
            </a:r>
            <a:r>
              <a:rPr lang="en-US" sz="9600" u="sng" dirty="0">
                <a:solidFill>
                  <a:schemeClr val="tx1"/>
                </a:solidFill>
              </a:rPr>
              <a:t>Grand</a:t>
            </a:r>
            <a:r>
              <a:rPr lang="en-US" sz="9600" dirty="0">
                <a:solidFill>
                  <a:schemeClr val="tx1"/>
                </a:solidFill>
              </a:rPr>
              <a:t>pa</a:t>
            </a:r>
            <a:endParaRPr lang="en-GB" sz="96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9600" u="sng" dirty="0">
                <a:solidFill>
                  <a:schemeClr val="tx1"/>
                </a:solidFill>
              </a:rPr>
              <a:t>What</a:t>
            </a:r>
            <a:r>
              <a:rPr lang="en-US" sz="9600" dirty="0">
                <a:solidFill>
                  <a:schemeClr val="tx1"/>
                </a:solidFill>
              </a:rPr>
              <a:t> have you a</a:t>
            </a:r>
            <a:r>
              <a:rPr lang="en-US" sz="9600" u="sng" dirty="0">
                <a:solidFill>
                  <a:schemeClr val="tx1"/>
                </a:solidFill>
              </a:rPr>
              <a:t>chieved</a:t>
            </a:r>
            <a:r>
              <a:rPr lang="en-US" sz="9600" dirty="0">
                <a:solidFill>
                  <a:schemeClr val="tx1"/>
                </a:solidFill>
              </a:rPr>
              <a:t> in your </a:t>
            </a:r>
            <a:r>
              <a:rPr lang="en-US" sz="9600" u="sng" dirty="0">
                <a:solidFill>
                  <a:schemeClr val="tx1"/>
                </a:solidFill>
              </a:rPr>
              <a:t>long </a:t>
            </a:r>
            <a:r>
              <a:rPr lang="en-US" sz="9600" dirty="0">
                <a:solidFill>
                  <a:schemeClr val="tx1"/>
                </a:solidFill>
              </a:rPr>
              <a:t>lives, </a:t>
            </a:r>
            <a:r>
              <a:rPr lang="en-US" sz="9600" u="sng" dirty="0">
                <a:solidFill>
                  <a:schemeClr val="tx1"/>
                </a:solidFill>
              </a:rPr>
              <a:t>so</a:t>
            </a:r>
            <a:r>
              <a:rPr lang="en-US" sz="9600" dirty="0">
                <a:solidFill>
                  <a:schemeClr val="tx1"/>
                </a:solidFill>
              </a:rPr>
              <a:t> far? </a:t>
            </a:r>
            <a:endParaRPr lang="en-GB" sz="96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9600" b="1" dirty="0">
                <a:solidFill>
                  <a:schemeClr val="tx1"/>
                </a:solidFill>
              </a:rPr>
              <a:t>CHORUS Part 2: </a:t>
            </a:r>
            <a:r>
              <a:rPr lang="en-US" sz="9600" dirty="0">
                <a:solidFill>
                  <a:schemeClr val="tx1"/>
                </a:solidFill>
              </a:rPr>
              <a:t>(chanted at the same time)</a:t>
            </a:r>
            <a:endParaRPr lang="en-GB" sz="96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9600" u="sng" dirty="0">
                <a:solidFill>
                  <a:schemeClr val="tx1"/>
                </a:solidFill>
              </a:rPr>
              <a:t>You</a:t>
            </a:r>
            <a:r>
              <a:rPr lang="en-US" sz="9600" dirty="0">
                <a:solidFill>
                  <a:schemeClr val="tx1"/>
                </a:solidFill>
              </a:rPr>
              <a:t> were </a:t>
            </a:r>
            <a:r>
              <a:rPr lang="en-US" sz="9600" u="sng" dirty="0">
                <a:solidFill>
                  <a:schemeClr val="tx1"/>
                </a:solidFill>
              </a:rPr>
              <a:t>born</a:t>
            </a:r>
            <a:r>
              <a:rPr lang="en-US" sz="9600" dirty="0">
                <a:solidFill>
                  <a:schemeClr val="tx1"/>
                </a:solidFill>
              </a:rPr>
              <a:t> be</a:t>
            </a:r>
            <a:r>
              <a:rPr lang="en-US" sz="9600" u="sng" dirty="0">
                <a:solidFill>
                  <a:schemeClr val="tx1"/>
                </a:solidFill>
              </a:rPr>
              <a:t>fore</a:t>
            </a:r>
            <a:r>
              <a:rPr lang="en-US" sz="9600" dirty="0">
                <a:solidFill>
                  <a:schemeClr val="tx1"/>
                </a:solidFill>
              </a:rPr>
              <a:t> the </a:t>
            </a:r>
            <a:r>
              <a:rPr lang="en-US" sz="9600" u="sng" dirty="0">
                <a:solidFill>
                  <a:schemeClr val="tx1"/>
                </a:solidFill>
              </a:rPr>
              <a:t>Queen</a:t>
            </a:r>
            <a:r>
              <a:rPr lang="en-US" sz="9600" dirty="0">
                <a:solidFill>
                  <a:schemeClr val="tx1"/>
                </a:solidFill>
              </a:rPr>
              <a:t>!</a:t>
            </a:r>
            <a:endParaRPr lang="en-GB" sz="96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9600" u="sng" dirty="0">
                <a:solidFill>
                  <a:schemeClr val="tx1"/>
                </a:solidFill>
              </a:rPr>
              <a:t>Tell</a:t>
            </a:r>
            <a:r>
              <a:rPr lang="en-US" sz="9600" dirty="0">
                <a:solidFill>
                  <a:schemeClr val="tx1"/>
                </a:solidFill>
              </a:rPr>
              <a:t> us all the </a:t>
            </a:r>
            <a:r>
              <a:rPr lang="en-US" sz="9600" u="sng" dirty="0">
                <a:solidFill>
                  <a:schemeClr val="tx1"/>
                </a:solidFill>
              </a:rPr>
              <a:t>chang</a:t>
            </a:r>
            <a:r>
              <a:rPr lang="en-US" sz="9600" dirty="0">
                <a:solidFill>
                  <a:schemeClr val="tx1"/>
                </a:solidFill>
              </a:rPr>
              <a:t>es </a:t>
            </a:r>
            <a:r>
              <a:rPr lang="en-US" sz="9600" u="sng" dirty="0">
                <a:solidFill>
                  <a:schemeClr val="tx1"/>
                </a:solidFill>
              </a:rPr>
              <a:t>you</a:t>
            </a:r>
            <a:r>
              <a:rPr lang="en-US" sz="9600" dirty="0">
                <a:solidFill>
                  <a:schemeClr val="tx1"/>
                </a:solidFill>
              </a:rPr>
              <a:t> have you </a:t>
            </a:r>
            <a:r>
              <a:rPr lang="en-US" sz="9600" u="sng" dirty="0">
                <a:solidFill>
                  <a:schemeClr val="tx1"/>
                </a:solidFill>
              </a:rPr>
              <a:t>seen</a:t>
            </a:r>
            <a:r>
              <a:rPr lang="en-US" sz="9600" dirty="0" smtClean="0">
                <a:solidFill>
                  <a:schemeClr val="tx1"/>
                </a:solidFill>
              </a:rPr>
              <a:t>!  1</a:t>
            </a:r>
            <a:r>
              <a:rPr lang="en-US" sz="9600" dirty="0">
                <a:solidFill>
                  <a:schemeClr val="tx1"/>
                </a:solidFill>
              </a:rPr>
              <a:t>, 2, 3, 4, 5, 6, 7, 8</a:t>
            </a:r>
            <a:endParaRPr lang="en-GB" sz="96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9600" dirty="0">
                <a:solidFill>
                  <a:schemeClr val="tx1"/>
                </a:solidFill>
              </a:rPr>
              <a:t> </a:t>
            </a:r>
            <a:endParaRPr lang="en-GB" sz="96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9600" dirty="0">
                <a:solidFill>
                  <a:schemeClr val="tx1"/>
                </a:solidFill>
              </a:rPr>
              <a:t>No </a:t>
            </a:r>
            <a:r>
              <a:rPr lang="en-US" sz="9600" u="sng" dirty="0">
                <a:solidFill>
                  <a:schemeClr val="tx1"/>
                </a:solidFill>
              </a:rPr>
              <a:t>com</a:t>
            </a:r>
            <a:r>
              <a:rPr lang="en-US" sz="9600" dirty="0">
                <a:solidFill>
                  <a:schemeClr val="tx1"/>
                </a:solidFill>
              </a:rPr>
              <a:t>puters for </a:t>
            </a:r>
            <a:r>
              <a:rPr lang="en-US" sz="9600" u="sng" dirty="0" smtClean="0">
                <a:solidFill>
                  <a:schemeClr val="tx1"/>
                </a:solidFill>
              </a:rPr>
              <a:t>us</a:t>
            </a:r>
            <a:endParaRPr lang="en-GB" sz="96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9600" dirty="0">
                <a:solidFill>
                  <a:schemeClr val="tx1"/>
                </a:solidFill>
              </a:rPr>
              <a:t>It was paper and pen</a:t>
            </a:r>
            <a:endParaRPr lang="en-GB" sz="96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9600" dirty="0">
                <a:solidFill>
                  <a:schemeClr val="tx1"/>
                </a:solidFill>
              </a:rPr>
              <a:t>We </a:t>
            </a:r>
            <a:r>
              <a:rPr lang="en-US" sz="9600" u="sng" dirty="0">
                <a:solidFill>
                  <a:schemeClr val="tx1"/>
                </a:solidFill>
              </a:rPr>
              <a:t>all</a:t>
            </a:r>
            <a:r>
              <a:rPr lang="en-US" sz="9600" dirty="0">
                <a:solidFill>
                  <a:schemeClr val="tx1"/>
                </a:solidFill>
              </a:rPr>
              <a:t> wrote </a:t>
            </a:r>
            <a:r>
              <a:rPr lang="en-US" sz="9600" u="sng" dirty="0">
                <a:solidFill>
                  <a:schemeClr val="tx1"/>
                </a:solidFill>
              </a:rPr>
              <a:t>lett</a:t>
            </a:r>
            <a:r>
              <a:rPr lang="en-US" sz="9600" dirty="0">
                <a:solidFill>
                  <a:schemeClr val="tx1"/>
                </a:solidFill>
              </a:rPr>
              <a:t>ers</a:t>
            </a:r>
            <a:endParaRPr lang="en-GB" sz="96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9600" dirty="0">
                <a:solidFill>
                  <a:schemeClr val="tx1"/>
                </a:solidFill>
              </a:rPr>
              <a:t>No </a:t>
            </a:r>
            <a:r>
              <a:rPr lang="en-US" sz="9600" u="sng" dirty="0">
                <a:solidFill>
                  <a:schemeClr val="tx1"/>
                </a:solidFill>
              </a:rPr>
              <a:t>text</a:t>
            </a:r>
            <a:r>
              <a:rPr lang="en-US" sz="9600" dirty="0">
                <a:solidFill>
                  <a:schemeClr val="tx1"/>
                </a:solidFill>
              </a:rPr>
              <a:t>ing then!</a:t>
            </a:r>
            <a:endParaRPr lang="en-GB" sz="9600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8000" dirty="0">
                <a:solidFill>
                  <a:schemeClr val="tx1"/>
                </a:solidFill>
              </a:rPr>
              <a:t> </a:t>
            </a:r>
            <a:endParaRPr lang="en-GB" sz="8000" dirty="0">
              <a:solidFill>
                <a:schemeClr val="tx1"/>
              </a:solidFill>
            </a:endParaRPr>
          </a:p>
          <a:p>
            <a:pPr algn="l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Sue\Documents\AAAA music training\Images\fountain p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570863" y="3622873"/>
            <a:ext cx="3169488" cy="2374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37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216023"/>
          </a:xfrm>
        </p:spPr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1052736"/>
            <a:ext cx="7704856" cy="5184576"/>
          </a:xfrm>
        </p:spPr>
        <p:txBody>
          <a:bodyPr>
            <a:normAutofit fontScale="92500" lnSpcReduction="10000"/>
          </a:bodyPr>
          <a:lstStyle/>
          <a:p>
            <a:pPr algn="l">
              <a:lnSpc>
                <a:spcPct val="120000"/>
              </a:lnSpc>
            </a:pPr>
            <a:r>
              <a:rPr lang="en-US" sz="2400" b="1" dirty="0" smtClean="0">
                <a:solidFill>
                  <a:schemeClr val="tx1"/>
                </a:solidFill>
              </a:rPr>
              <a:t>CHORUS: Part 1</a:t>
            </a:r>
            <a:endParaRPr lang="en-GB" sz="24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2400" u="sng" dirty="0" smtClean="0">
                <a:solidFill>
                  <a:schemeClr val="tx1"/>
                </a:solidFill>
              </a:rPr>
              <a:t>Grand</a:t>
            </a:r>
            <a:r>
              <a:rPr lang="en-US" sz="2400" dirty="0" smtClean="0">
                <a:solidFill>
                  <a:schemeClr val="tx1"/>
                </a:solidFill>
              </a:rPr>
              <a:t>ma, </a:t>
            </a:r>
            <a:r>
              <a:rPr lang="en-US" sz="2400" u="sng" dirty="0" smtClean="0">
                <a:solidFill>
                  <a:schemeClr val="tx1"/>
                </a:solidFill>
              </a:rPr>
              <a:t>Grand</a:t>
            </a:r>
            <a:r>
              <a:rPr lang="en-US" sz="2400" dirty="0" smtClean="0">
                <a:solidFill>
                  <a:schemeClr val="tx1"/>
                </a:solidFill>
              </a:rPr>
              <a:t>pa, </a:t>
            </a:r>
            <a:r>
              <a:rPr lang="en-US" sz="2400" u="sng" dirty="0" smtClean="0">
                <a:solidFill>
                  <a:schemeClr val="tx1"/>
                </a:solidFill>
              </a:rPr>
              <a:t>Grand</a:t>
            </a:r>
            <a:r>
              <a:rPr lang="en-US" sz="2400" dirty="0" smtClean="0">
                <a:solidFill>
                  <a:schemeClr val="tx1"/>
                </a:solidFill>
              </a:rPr>
              <a:t>ma, </a:t>
            </a:r>
            <a:r>
              <a:rPr lang="en-US" sz="2400" u="sng" dirty="0" smtClean="0">
                <a:solidFill>
                  <a:schemeClr val="tx1"/>
                </a:solidFill>
              </a:rPr>
              <a:t>Grand</a:t>
            </a:r>
            <a:r>
              <a:rPr lang="en-US" sz="2400" dirty="0" smtClean="0">
                <a:solidFill>
                  <a:schemeClr val="tx1"/>
                </a:solidFill>
              </a:rPr>
              <a:t>pa</a:t>
            </a:r>
            <a:endParaRPr lang="en-GB" sz="24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2400" u="sng" dirty="0" smtClean="0">
                <a:solidFill>
                  <a:schemeClr val="tx1"/>
                </a:solidFill>
              </a:rPr>
              <a:t>What</a:t>
            </a:r>
            <a:r>
              <a:rPr lang="en-US" sz="2400" dirty="0" smtClean="0">
                <a:solidFill>
                  <a:schemeClr val="tx1"/>
                </a:solidFill>
              </a:rPr>
              <a:t> have you a</a:t>
            </a:r>
            <a:r>
              <a:rPr lang="en-US" sz="2400" u="sng" dirty="0" smtClean="0">
                <a:solidFill>
                  <a:schemeClr val="tx1"/>
                </a:solidFill>
              </a:rPr>
              <a:t>chieved</a:t>
            </a:r>
            <a:r>
              <a:rPr lang="en-US" sz="2400" dirty="0" smtClean="0">
                <a:solidFill>
                  <a:schemeClr val="tx1"/>
                </a:solidFill>
              </a:rPr>
              <a:t> in your </a:t>
            </a:r>
            <a:r>
              <a:rPr lang="en-US" sz="2400" u="sng" dirty="0" smtClean="0">
                <a:solidFill>
                  <a:schemeClr val="tx1"/>
                </a:solidFill>
              </a:rPr>
              <a:t>long </a:t>
            </a:r>
            <a:r>
              <a:rPr lang="en-US" sz="2400" dirty="0" smtClean="0">
                <a:solidFill>
                  <a:schemeClr val="tx1"/>
                </a:solidFill>
              </a:rPr>
              <a:t>lives, </a:t>
            </a:r>
            <a:r>
              <a:rPr lang="en-US" sz="2400" u="sng" dirty="0" smtClean="0">
                <a:solidFill>
                  <a:schemeClr val="tx1"/>
                </a:solidFill>
              </a:rPr>
              <a:t>so</a:t>
            </a:r>
            <a:r>
              <a:rPr lang="en-US" sz="2400" dirty="0" smtClean="0">
                <a:solidFill>
                  <a:schemeClr val="tx1"/>
                </a:solidFill>
              </a:rPr>
              <a:t> far? </a:t>
            </a:r>
            <a:endParaRPr lang="en-GB" sz="24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2400" b="1" dirty="0" smtClean="0">
                <a:solidFill>
                  <a:schemeClr val="tx1"/>
                </a:solidFill>
              </a:rPr>
              <a:t>CHORUS Part 2: </a:t>
            </a:r>
            <a:r>
              <a:rPr lang="en-US" sz="2400" dirty="0" smtClean="0">
                <a:solidFill>
                  <a:schemeClr val="tx1"/>
                </a:solidFill>
              </a:rPr>
              <a:t>(chanted at the same time)</a:t>
            </a:r>
            <a:endParaRPr lang="en-GB" sz="24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2400" u="sng" dirty="0" smtClean="0">
                <a:solidFill>
                  <a:schemeClr val="tx1"/>
                </a:solidFill>
              </a:rPr>
              <a:t>You</a:t>
            </a:r>
            <a:r>
              <a:rPr lang="en-US" sz="2400" dirty="0" smtClean="0">
                <a:solidFill>
                  <a:schemeClr val="tx1"/>
                </a:solidFill>
              </a:rPr>
              <a:t> were </a:t>
            </a:r>
            <a:r>
              <a:rPr lang="en-US" sz="2400" u="sng" dirty="0" smtClean="0">
                <a:solidFill>
                  <a:schemeClr val="tx1"/>
                </a:solidFill>
              </a:rPr>
              <a:t>born</a:t>
            </a:r>
            <a:r>
              <a:rPr lang="en-US" sz="2400" dirty="0" smtClean="0">
                <a:solidFill>
                  <a:schemeClr val="tx1"/>
                </a:solidFill>
              </a:rPr>
              <a:t> be</a:t>
            </a:r>
            <a:r>
              <a:rPr lang="en-US" sz="2400" u="sng" dirty="0" smtClean="0">
                <a:solidFill>
                  <a:schemeClr val="tx1"/>
                </a:solidFill>
              </a:rPr>
              <a:t>fore</a:t>
            </a:r>
            <a:r>
              <a:rPr lang="en-US" sz="2400" dirty="0" smtClean="0">
                <a:solidFill>
                  <a:schemeClr val="tx1"/>
                </a:solidFill>
              </a:rPr>
              <a:t> the </a:t>
            </a:r>
            <a:r>
              <a:rPr lang="en-US" sz="2400" u="sng" dirty="0" smtClean="0">
                <a:solidFill>
                  <a:schemeClr val="tx1"/>
                </a:solidFill>
              </a:rPr>
              <a:t>Queen</a:t>
            </a:r>
            <a:r>
              <a:rPr lang="en-US" sz="2400" dirty="0" smtClean="0">
                <a:solidFill>
                  <a:schemeClr val="tx1"/>
                </a:solidFill>
              </a:rPr>
              <a:t>!</a:t>
            </a:r>
            <a:endParaRPr lang="en-GB" sz="2400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sz="2400" u="sng" dirty="0" smtClean="0">
                <a:solidFill>
                  <a:schemeClr val="tx1"/>
                </a:solidFill>
              </a:rPr>
              <a:t>Tell</a:t>
            </a:r>
            <a:r>
              <a:rPr lang="en-US" sz="2400" dirty="0" smtClean="0">
                <a:solidFill>
                  <a:schemeClr val="tx1"/>
                </a:solidFill>
              </a:rPr>
              <a:t> us all the </a:t>
            </a:r>
            <a:r>
              <a:rPr lang="en-US" sz="2400" u="sng" dirty="0" smtClean="0">
                <a:solidFill>
                  <a:schemeClr val="tx1"/>
                </a:solidFill>
              </a:rPr>
              <a:t>chang</a:t>
            </a:r>
            <a:r>
              <a:rPr lang="en-US" sz="2400" dirty="0" smtClean="0">
                <a:solidFill>
                  <a:schemeClr val="tx1"/>
                </a:solidFill>
              </a:rPr>
              <a:t>es </a:t>
            </a:r>
            <a:r>
              <a:rPr lang="en-US" sz="2400" u="sng" dirty="0" smtClean="0">
                <a:solidFill>
                  <a:schemeClr val="tx1"/>
                </a:solidFill>
              </a:rPr>
              <a:t>you</a:t>
            </a:r>
            <a:r>
              <a:rPr lang="en-US" sz="2400" dirty="0" smtClean="0">
                <a:solidFill>
                  <a:schemeClr val="tx1"/>
                </a:solidFill>
              </a:rPr>
              <a:t> have you </a:t>
            </a:r>
            <a:r>
              <a:rPr lang="en-US" sz="2400" u="sng" dirty="0" smtClean="0">
                <a:solidFill>
                  <a:schemeClr val="tx1"/>
                </a:solidFill>
              </a:rPr>
              <a:t>seen</a:t>
            </a:r>
            <a:r>
              <a:rPr lang="en-US" sz="2400" dirty="0" smtClean="0">
                <a:solidFill>
                  <a:schemeClr val="tx1"/>
                </a:solidFill>
              </a:rPr>
              <a:t>!  1, 2, 3, 4, 5, 6, 7, 8</a:t>
            </a:r>
          </a:p>
          <a:p>
            <a:pPr algn="l">
              <a:lnSpc>
                <a:spcPct val="120000"/>
              </a:lnSpc>
            </a:pPr>
            <a:endParaRPr lang="en-US" sz="2400" dirty="0">
              <a:solidFill>
                <a:schemeClr val="tx1"/>
              </a:solidFill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No </a:t>
            </a:r>
            <a:r>
              <a:rPr lang="en-US" sz="2400" u="sng" dirty="0">
                <a:solidFill>
                  <a:schemeClr val="tx1"/>
                </a:solidFill>
              </a:rPr>
              <a:t>dow</a:t>
            </a:r>
            <a:r>
              <a:rPr lang="en-US" sz="2400" dirty="0">
                <a:solidFill>
                  <a:schemeClr val="tx1"/>
                </a:solidFill>
              </a:rPr>
              <a:t>nloads to </a:t>
            </a:r>
            <a:r>
              <a:rPr lang="en-US" sz="2400" u="sng" dirty="0">
                <a:solidFill>
                  <a:schemeClr val="tx1"/>
                </a:solidFill>
              </a:rPr>
              <a:t>buy </a:t>
            </a:r>
            <a:endParaRPr lang="en-GB" sz="2400" dirty="0">
              <a:solidFill>
                <a:schemeClr val="tx1"/>
              </a:solidFill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When we </a:t>
            </a:r>
            <a:r>
              <a:rPr lang="en-US" sz="2400" u="sng" dirty="0">
                <a:solidFill>
                  <a:schemeClr val="tx1"/>
                </a:solidFill>
              </a:rPr>
              <a:t>wan</a:t>
            </a:r>
            <a:r>
              <a:rPr lang="en-US" sz="2400" dirty="0">
                <a:solidFill>
                  <a:schemeClr val="tx1"/>
                </a:solidFill>
              </a:rPr>
              <a:t>ted a </a:t>
            </a:r>
            <a:r>
              <a:rPr lang="en-US" sz="2400" u="sng" dirty="0" smtClean="0">
                <a:solidFill>
                  <a:schemeClr val="tx1"/>
                </a:solidFill>
              </a:rPr>
              <a:t>song</a:t>
            </a:r>
            <a:endParaRPr lang="en-GB" sz="2400" dirty="0">
              <a:solidFill>
                <a:schemeClr val="tx1"/>
              </a:solidFill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We </a:t>
            </a:r>
            <a:r>
              <a:rPr lang="en-US" sz="2400" u="sng" dirty="0">
                <a:solidFill>
                  <a:schemeClr val="tx1"/>
                </a:solidFill>
              </a:rPr>
              <a:t>bought</a:t>
            </a:r>
            <a:r>
              <a:rPr lang="en-US" sz="2400" dirty="0">
                <a:solidFill>
                  <a:schemeClr val="tx1"/>
                </a:solidFill>
              </a:rPr>
              <a:t> L</a:t>
            </a:r>
            <a:r>
              <a:rPr lang="en-US" sz="2400" u="sng" dirty="0">
                <a:solidFill>
                  <a:schemeClr val="tx1"/>
                </a:solidFill>
              </a:rPr>
              <a:t>Ps</a:t>
            </a:r>
            <a:endParaRPr lang="en-GB" sz="2400" dirty="0">
              <a:solidFill>
                <a:schemeClr val="tx1"/>
              </a:solidFill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Or kept the </a:t>
            </a:r>
            <a:r>
              <a:rPr lang="en-US" sz="2400" u="sng" dirty="0">
                <a:solidFill>
                  <a:schemeClr val="tx1"/>
                </a:solidFill>
              </a:rPr>
              <a:t>rad</a:t>
            </a:r>
            <a:r>
              <a:rPr lang="en-US" sz="2400" dirty="0">
                <a:solidFill>
                  <a:schemeClr val="tx1"/>
                </a:solidFill>
              </a:rPr>
              <a:t>io </a:t>
            </a:r>
            <a:r>
              <a:rPr lang="en-US" sz="2400" u="sng" dirty="0">
                <a:solidFill>
                  <a:schemeClr val="tx1"/>
                </a:solidFill>
              </a:rPr>
              <a:t>on</a:t>
            </a:r>
            <a:endParaRPr lang="en-GB" sz="2400" dirty="0">
              <a:solidFill>
                <a:schemeClr val="tx1"/>
              </a:solidFill>
            </a:endParaRPr>
          </a:p>
          <a:p>
            <a:r>
              <a:rPr lang="en-US" sz="2400" dirty="0"/>
              <a:t> </a:t>
            </a:r>
            <a:endParaRPr lang="en-GB" sz="2400" dirty="0"/>
          </a:p>
          <a:p>
            <a:pPr algn="l">
              <a:lnSpc>
                <a:spcPct val="120000"/>
              </a:lnSpc>
            </a:pPr>
            <a:endParaRPr lang="en-GB" sz="2400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Sue\Documents\AAAA music training\Images\L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59"/>
          <a:stretch/>
        </p:blipFill>
        <p:spPr bwMode="auto">
          <a:xfrm>
            <a:off x="4644008" y="3789040"/>
            <a:ext cx="2633464" cy="252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99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288031"/>
          </a:xfrm>
        </p:spPr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980728"/>
            <a:ext cx="7776864" cy="5400600"/>
          </a:xfrm>
        </p:spPr>
        <p:txBody>
          <a:bodyPr>
            <a:normAutofit fontScale="70000" lnSpcReduction="20000"/>
          </a:bodyPr>
          <a:lstStyle/>
          <a:p>
            <a:pPr algn="l">
              <a:lnSpc>
                <a:spcPct val="120000"/>
              </a:lnSpc>
            </a:pPr>
            <a:r>
              <a:rPr lang="en-US" b="1" dirty="0" smtClean="0">
                <a:solidFill>
                  <a:schemeClr val="tx1"/>
                </a:solidFill>
              </a:rPr>
              <a:t>CHORUS: Part 1</a:t>
            </a:r>
            <a:endParaRPr lang="en-GB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u="sng" dirty="0" smtClean="0">
                <a:solidFill>
                  <a:schemeClr val="tx1"/>
                </a:solidFill>
              </a:rPr>
              <a:t>Grand</a:t>
            </a:r>
            <a:r>
              <a:rPr lang="en-US" dirty="0" smtClean="0">
                <a:solidFill>
                  <a:schemeClr val="tx1"/>
                </a:solidFill>
              </a:rPr>
              <a:t>ma, </a:t>
            </a:r>
            <a:r>
              <a:rPr lang="en-US" u="sng" dirty="0" smtClean="0">
                <a:solidFill>
                  <a:schemeClr val="tx1"/>
                </a:solidFill>
              </a:rPr>
              <a:t>Grand</a:t>
            </a:r>
            <a:r>
              <a:rPr lang="en-US" dirty="0" smtClean="0">
                <a:solidFill>
                  <a:schemeClr val="tx1"/>
                </a:solidFill>
              </a:rPr>
              <a:t>pa, </a:t>
            </a:r>
            <a:r>
              <a:rPr lang="en-US" u="sng" dirty="0" smtClean="0">
                <a:solidFill>
                  <a:schemeClr val="tx1"/>
                </a:solidFill>
              </a:rPr>
              <a:t>Grand</a:t>
            </a:r>
            <a:r>
              <a:rPr lang="en-US" dirty="0" smtClean="0">
                <a:solidFill>
                  <a:schemeClr val="tx1"/>
                </a:solidFill>
              </a:rPr>
              <a:t>ma, </a:t>
            </a:r>
            <a:r>
              <a:rPr lang="en-US" u="sng" dirty="0" smtClean="0">
                <a:solidFill>
                  <a:schemeClr val="tx1"/>
                </a:solidFill>
              </a:rPr>
              <a:t>Grand</a:t>
            </a:r>
            <a:r>
              <a:rPr lang="en-US" dirty="0" smtClean="0">
                <a:solidFill>
                  <a:schemeClr val="tx1"/>
                </a:solidFill>
              </a:rPr>
              <a:t>pa</a:t>
            </a:r>
            <a:endParaRPr lang="en-GB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u="sng" dirty="0" smtClean="0">
                <a:solidFill>
                  <a:schemeClr val="tx1"/>
                </a:solidFill>
              </a:rPr>
              <a:t>What</a:t>
            </a:r>
            <a:r>
              <a:rPr lang="en-US" dirty="0" smtClean="0">
                <a:solidFill>
                  <a:schemeClr val="tx1"/>
                </a:solidFill>
              </a:rPr>
              <a:t> have you a</a:t>
            </a:r>
            <a:r>
              <a:rPr lang="en-US" u="sng" dirty="0" smtClean="0">
                <a:solidFill>
                  <a:schemeClr val="tx1"/>
                </a:solidFill>
              </a:rPr>
              <a:t>chieved</a:t>
            </a:r>
            <a:r>
              <a:rPr lang="en-US" dirty="0" smtClean="0">
                <a:solidFill>
                  <a:schemeClr val="tx1"/>
                </a:solidFill>
              </a:rPr>
              <a:t> in your </a:t>
            </a:r>
            <a:r>
              <a:rPr lang="en-US" u="sng" dirty="0" smtClean="0">
                <a:solidFill>
                  <a:schemeClr val="tx1"/>
                </a:solidFill>
              </a:rPr>
              <a:t>long </a:t>
            </a:r>
            <a:r>
              <a:rPr lang="en-US" dirty="0" smtClean="0">
                <a:solidFill>
                  <a:schemeClr val="tx1"/>
                </a:solidFill>
              </a:rPr>
              <a:t>lives, </a:t>
            </a:r>
            <a:r>
              <a:rPr lang="en-US" u="sng" dirty="0" smtClean="0">
                <a:solidFill>
                  <a:schemeClr val="tx1"/>
                </a:solidFill>
              </a:rPr>
              <a:t>so</a:t>
            </a:r>
            <a:r>
              <a:rPr lang="en-US" dirty="0" smtClean="0">
                <a:solidFill>
                  <a:schemeClr val="tx1"/>
                </a:solidFill>
              </a:rPr>
              <a:t> far? </a:t>
            </a:r>
            <a:endParaRPr lang="en-GB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b="1" dirty="0" smtClean="0">
                <a:solidFill>
                  <a:schemeClr val="tx1"/>
                </a:solidFill>
              </a:rPr>
              <a:t>CHORUS Part 2: </a:t>
            </a:r>
            <a:r>
              <a:rPr lang="en-US" dirty="0" smtClean="0">
                <a:solidFill>
                  <a:schemeClr val="tx1"/>
                </a:solidFill>
              </a:rPr>
              <a:t>(chanted at the same time)</a:t>
            </a:r>
            <a:endParaRPr lang="en-GB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u="sng" dirty="0" smtClean="0">
                <a:solidFill>
                  <a:schemeClr val="tx1"/>
                </a:solidFill>
              </a:rPr>
              <a:t>You</a:t>
            </a:r>
            <a:r>
              <a:rPr lang="en-US" dirty="0" smtClean="0">
                <a:solidFill>
                  <a:schemeClr val="tx1"/>
                </a:solidFill>
              </a:rPr>
              <a:t> were </a:t>
            </a:r>
            <a:r>
              <a:rPr lang="en-US" u="sng" dirty="0" smtClean="0">
                <a:solidFill>
                  <a:schemeClr val="tx1"/>
                </a:solidFill>
              </a:rPr>
              <a:t>born</a:t>
            </a:r>
            <a:r>
              <a:rPr lang="en-US" dirty="0" smtClean="0">
                <a:solidFill>
                  <a:schemeClr val="tx1"/>
                </a:solidFill>
              </a:rPr>
              <a:t> be</a:t>
            </a:r>
            <a:r>
              <a:rPr lang="en-US" u="sng" dirty="0" smtClean="0">
                <a:solidFill>
                  <a:schemeClr val="tx1"/>
                </a:solidFill>
              </a:rPr>
              <a:t>fore</a:t>
            </a:r>
            <a:r>
              <a:rPr lang="en-US" dirty="0" smtClean="0">
                <a:solidFill>
                  <a:schemeClr val="tx1"/>
                </a:solidFill>
              </a:rPr>
              <a:t> the </a:t>
            </a:r>
            <a:r>
              <a:rPr lang="en-US" u="sng" dirty="0" smtClean="0">
                <a:solidFill>
                  <a:schemeClr val="tx1"/>
                </a:solidFill>
              </a:rPr>
              <a:t>Queen</a:t>
            </a:r>
            <a:r>
              <a:rPr lang="en-US" dirty="0" smtClean="0">
                <a:solidFill>
                  <a:schemeClr val="tx1"/>
                </a:solidFill>
              </a:rPr>
              <a:t>!</a:t>
            </a:r>
            <a:endParaRPr lang="en-GB" dirty="0" smtClean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u="sng" dirty="0" smtClean="0">
                <a:solidFill>
                  <a:schemeClr val="tx1"/>
                </a:solidFill>
              </a:rPr>
              <a:t>Tell</a:t>
            </a:r>
            <a:r>
              <a:rPr lang="en-US" dirty="0" smtClean="0">
                <a:solidFill>
                  <a:schemeClr val="tx1"/>
                </a:solidFill>
              </a:rPr>
              <a:t> us all the </a:t>
            </a:r>
            <a:r>
              <a:rPr lang="en-US" u="sng" dirty="0" smtClean="0">
                <a:solidFill>
                  <a:schemeClr val="tx1"/>
                </a:solidFill>
              </a:rPr>
              <a:t>chang</a:t>
            </a:r>
            <a:r>
              <a:rPr lang="en-US" dirty="0" smtClean="0">
                <a:solidFill>
                  <a:schemeClr val="tx1"/>
                </a:solidFill>
              </a:rPr>
              <a:t>es </a:t>
            </a:r>
            <a:r>
              <a:rPr lang="en-US" u="sng" dirty="0" smtClean="0">
                <a:solidFill>
                  <a:schemeClr val="tx1"/>
                </a:solidFill>
              </a:rPr>
              <a:t>you</a:t>
            </a:r>
            <a:r>
              <a:rPr lang="en-US" dirty="0" smtClean="0">
                <a:solidFill>
                  <a:schemeClr val="tx1"/>
                </a:solidFill>
              </a:rPr>
              <a:t> have you </a:t>
            </a:r>
            <a:r>
              <a:rPr lang="en-US" u="sng" dirty="0" smtClean="0">
                <a:solidFill>
                  <a:schemeClr val="tx1"/>
                </a:solidFill>
              </a:rPr>
              <a:t>seen</a:t>
            </a:r>
            <a:r>
              <a:rPr lang="en-US" dirty="0" smtClean="0">
                <a:solidFill>
                  <a:schemeClr val="tx1"/>
                </a:solidFill>
              </a:rPr>
              <a:t>!  1, 2, 3, 4, 5, 6, 7, 8</a:t>
            </a:r>
          </a:p>
          <a:p>
            <a:endParaRPr lang="en-US" dirty="0" smtClean="0"/>
          </a:p>
          <a:p>
            <a:endParaRPr lang="en-US" dirty="0"/>
          </a:p>
          <a:p>
            <a:pPr algn="l">
              <a:lnSpc>
                <a:spcPct val="120000"/>
              </a:lnSpc>
            </a:pPr>
            <a:r>
              <a:rPr lang="en-US" dirty="0" smtClean="0">
                <a:solidFill>
                  <a:schemeClr val="tx1"/>
                </a:solidFill>
              </a:rPr>
              <a:t>The </a:t>
            </a:r>
            <a:r>
              <a:rPr lang="en-US" u="sng" dirty="0">
                <a:solidFill>
                  <a:schemeClr val="tx1"/>
                </a:solidFill>
              </a:rPr>
              <a:t>phone</a:t>
            </a:r>
            <a:r>
              <a:rPr lang="en-US" dirty="0">
                <a:solidFill>
                  <a:schemeClr val="tx1"/>
                </a:solidFill>
              </a:rPr>
              <a:t> was in the </a:t>
            </a:r>
            <a:r>
              <a:rPr lang="en-US" u="sng" dirty="0">
                <a:solidFill>
                  <a:schemeClr val="tx1"/>
                </a:solidFill>
              </a:rPr>
              <a:t>hall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</a:rPr>
              <a:t>No </a:t>
            </a:r>
            <a:r>
              <a:rPr lang="en-US" u="sng" dirty="0">
                <a:solidFill>
                  <a:schemeClr val="tx1"/>
                </a:solidFill>
              </a:rPr>
              <a:t>mob</a:t>
            </a:r>
            <a:r>
              <a:rPr lang="en-US" dirty="0">
                <a:solidFill>
                  <a:schemeClr val="tx1"/>
                </a:solidFill>
              </a:rPr>
              <a:t>iles, then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u="sng" dirty="0">
                <a:solidFill>
                  <a:schemeClr val="tx1"/>
                </a:solidFill>
              </a:rPr>
              <a:t>Ever</a:t>
            </a:r>
            <a:r>
              <a:rPr lang="en-US" dirty="0">
                <a:solidFill>
                  <a:schemeClr val="tx1"/>
                </a:solidFill>
              </a:rPr>
              <a:t>ybody </a:t>
            </a:r>
            <a:r>
              <a:rPr lang="en-US" u="sng" dirty="0">
                <a:solidFill>
                  <a:schemeClr val="tx1"/>
                </a:solidFill>
              </a:rPr>
              <a:t>heard</a:t>
            </a:r>
            <a:r>
              <a:rPr lang="en-US" dirty="0">
                <a:solidFill>
                  <a:schemeClr val="tx1"/>
                </a:solidFill>
              </a:rPr>
              <a:t> you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</a:rPr>
              <a:t>No </a:t>
            </a:r>
            <a:r>
              <a:rPr lang="en-US" u="sng" dirty="0">
                <a:solidFill>
                  <a:schemeClr val="tx1"/>
                </a:solidFill>
              </a:rPr>
              <a:t>priv</a:t>
            </a:r>
            <a:r>
              <a:rPr lang="en-US" dirty="0">
                <a:solidFill>
                  <a:schemeClr val="tx1"/>
                </a:solidFill>
              </a:rPr>
              <a:t>acy for </a:t>
            </a:r>
            <a:r>
              <a:rPr lang="en-US" u="sng" dirty="0">
                <a:solidFill>
                  <a:schemeClr val="tx1"/>
                </a:solidFill>
              </a:rPr>
              <a:t>friends!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pic>
        <p:nvPicPr>
          <p:cNvPr id="3074" name="Picture 2" descr="C:\Users\Sue\Documents\AAAA music training\Images\ph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2776016" cy="218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23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/>
              <a:t>Part 1: </a:t>
            </a:r>
            <a:endParaRPr lang="en-GB" dirty="0"/>
          </a:p>
          <a:p>
            <a:pPr marL="0" indent="0">
              <a:buNone/>
            </a:pPr>
            <a:r>
              <a:rPr lang="en-US" u="sng" dirty="0"/>
              <a:t>Grand</a:t>
            </a:r>
            <a:r>
              <a:rPr lang="en-US" dirty="0"/>
              <a:t>ma, </a:t>
            </a:r>
            <a:r>
              <a:rPr lang="en-US" u="sng" dirty="0"/>
              <a:t>Grand</a:t>
            </a:r>
            <a:r>
              <a:rPr lang="en-US" dirty="0"/>
              <a:t>pa, </a:t>
            </a:r>
            <a:r>
              <a:rPr lang="en-US" u="sng" dirty="0"/>
              <a:t>Grand</a:t>
            </a:r>
            <a:r>
              <a:rPr lang="en-US" dirty="0"/>
              <a:t>ma, </a:t>
            </a:r>
            <a:r>
              <a:rPr lang="en-US" u="sng" dirty="0"/>
              <a:t>Grand</a:t>
            </a:r>
            <a:r>
              <a:rPr lang="en-US" dirty="0"/>
              <a:t>pa</a:t>
            </a:r>
            <a:endParaRPr lang="en-GB" dirty="0"/>
          </a:p>
          <a:p>
            <a:pPr marL="0" indent="0">
              <a:buNone/>
            </a:pPr>
            <a:r>
              <a:rPr lang="en-US" u="sng" dirty="0"/>
              <a:t>What</a:t>
            </a:r>
            <a:r>
              <a:rPr lang="en-US" dirty="0"/>
              <a:t> have you a</a:t>
            </a:r>
            <a:r>
              <a:rPr lang="en-US" u="sng" dirty="0"/>
              <a:t>chieved</a:t>
            </a:r>
            <a:r>
              <a:rPr lang="en-US" dirty="0"/>
              <a:t> in your </a:t>
            </a:r>
            <a:r>
              <a:rPr lang="en-US" u="sng" dirty="0"/>
              <a:t>long </a:t>
            </a:r>
            <a:r>
              <a:rPr lang="en-US" dirty="0"/>
              <a:t>lives, </a:t>
            </a:r>
            <a:r>
              <a:rPr lang="en-US" u="sng" dirty="0"/>
              <a:t>so</a:t>
            </a:r>
            <a:r>
              <a:rPr lang="en-US" dirty="0"/>
              <a:t> far? </a:t>
            </a:r>
            <a:endParaRPr lang="en-GB" dirty="0" smtClean="0"/>
          </a:p>
          <a:p>
            <a:pPr marL="0" indent="0">
              <a:buNone/>
            </a:pPr>
            <a:r>
              <a:rPr lang="en-US" b="1" dirty="0" smtClean="0"/>
              <a:t>Part 2: </a:t>
            </a:r>
            <a:r>
              <a:rPr lang="en-US" dirty="0" smtClean="0"/>
              <a:t>(chanted at the same time)</a:t>
            </a:r>
            <a:endParaRPr lang="en-GB" dirty="0" smtClean="0"/>
          </a:p>
          <a:p>
            <a:pPr marL="0" indent="0">
              <a:buNone/>
            </a:pPr>
            <a:r>
              <a:rPr lang="en-US" u="sng" dirty="0" smtClean="0"/>
              <a:t>You</a:t>
            </a:r>
            <a:r>
              <a:rPr lang="en-US" dirty="0" smtClean="0"/>
              <a:t> </a:t>
            </a:r>
            <a:r>
              <a:rPr lang="en-US" dirty="0"/>
              <a:t>were </a:t>
            </a:r>
            <a:r>
              <a:rPr lang="en-US" u="sng" dirty="0"/>
              <a:t>born</a:t>
            </a:r>
            <a:r>
              <a:rPr lang="en-US" dirty="0"/>
              <a:t> be</a:t>
            </a:r>
            <a:r>
              <a:rPr lang="en-US" u="sng" dirty="0"/>
              <a:t>fore</a:t>
            </a:r>
            <a:r>
              <a:rPr lang="en-US" dirty="0"/>
              <a:t> the </a:t>
            </a:r>
            <a:r>
              <a:rPr lang="en-US" u="sng" dirty="0"/>
              <a:t>Queen</a:t>
            </a:r>
            <a:r>
              <a:rPr lang="en-US" dirty="0"/>
              <a:t>!</a:t>
            </a:r>
            <a:endParaRPr lang="en-GB" dirty="0"/>
          </a:p>
          <a:p>
            <a:pPr marL="0" indent="0">
              <a:buNone/>
            </a:pPr>
            <a:r>
              <a:rPr lang="en-US" u="sng" dirty="0"/>
              <a:t>Tell</a:t>
            </a:r>
            <a:r>
              <a:rPr lang="en-US" dirty="0"/>
              <a:t> us all the </a:t>
            </a:r>
            <a:r>
              <a:rPr lang="en-US" u="sng" dirty="0"/>
              <a:t>chang</a:t>
            </a:r>
            <a:r>
              <a:rPr lang="en-US" dirty="0"/>
              <a:t>es </a:t>
            </a:r>
            <a:r>
              <a:rPr lang="en-US" u="sng" dirty="0"/>
              <a:t>you</a:t>
            </a:r>
            <a:r>
              <a:rPr lang="en-US" dirty="0"/>
              <a:t> have you </a:t>
            </a:r>
            <a:r>
              <a:rPr lang="en-US" u="sng" dirty="0"/>
              <a:t>seen</a:t>
            </a:r>
            <a:r>
              <a:rPr lang="en-US" dirty="0"/>
              <a:t>!</a:t>
            </a:r>
            <a:endParaRPr lang="en-GB" dirty="0"/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We </a:t>
            </a:r>
            <a:r>
              <a:rPr lang="en-US" u="sng" dirty="0"/>
              <a:t>had</a:t>
            </a:r>
            <a:r>
              <a:rPr lang="en-US" dirty="0"/>
              <a:t> to </a:t>
            </a:r>
            <a:r>
              <a:rPr lang="en-US" u="sng" dirty="0"/>
              <a:t>wait t</a:t>
            </a:r>
            <a:r>
              <a:rPr lang="en-US" dirty="0"/>
              <a:t>o get </a:t>
            </a:r>
            <a:r>
              <a:rPr lang="en-US" u="sng" dirty="0"/>
              <a:t>any</a:t>
            </a:r>
            <a:r>
              <a:rPr lang="en-US" dirty="0"/>
              <a:t>thing </a:t>
            </a:r>
            <a:r>
              <a:rPr lang="en-US" u="sng" dirty="0"/>
              <a:t>new!</a:t>
            </a:r>
            <a:endParaRPr lang="en-GB" dirty="0"/>
          </a:p>
          <a:p>
            <a:pPr marL="0" indent="0">
              <a:buNone/>
            </a:pPr>
            <a:r>
              <a:rPr lang="en-US" u="sng" dirty="0"/>
              <a:t>Cars</a:t>
            </a:r>
            <a:r>
              <a:rPr lang="en-US" dirty="0"/>
              <a:t> were a </a:t>
            </a:r>
            <a:r>
              <a:rPr lang="en-US" u="sng" dirty="0"/>
              <a:t>lux</a:t>
            </a:r>
            <a:r>
              <a:rPr lang="en-US" dirty="0"/>
              <a:t>ury! H</a:t>
            </a:r>
            <a:r>
              <a:rPr lang="en-US" u="sng" dirty="0"/>
              <a:t>oli</a:t>
            </a:r>
            <a:r>
              <a:rPr lang="en-US" dirty="0"/>
              <a:t>days, </a:t>
            </a:r>
            <a:r>
              <a:rPr lang="en-US" u="sng" dirty="0"/>
              <a:t>too!</a:t>
            </a:r>
            <a:endParaRPr lang="en-GB" dirty="0"/>
          </a:p>
          <a:p>
            <a:pPr marL="0" indent="0">
              <a:buNone/>
            </a:pPr>
            <a:r>
              <a:rPr lang="en-US" dirty="0"/>
              <a:t>We </a:t>
            </a:r>
            <a:r>
              <a:rPr lang="en-US" u="sng" dirty="0"/>
              <a:t>did</a:t>
            </a:r>
            <a:r>
              <a:rPr lang="en-US" dirty="0"/>
              <a:t> odd </a:t>
            </a:r>
            <a:r>
              <a:rPr lang="en-US" u="sng" dirty="0"/>
              <a:t>jobs</a:t>
            </a:r>
            <a:r>
              <a:rPr lang="en-US" dirty="0"/>
              <a:t> to </a:t>
            </a:r>
            <a:r>
              <a:rPr lang="en-US" u="sng" dirty="0"/>
              <a:t>get</a:t>
            </a:r>
            <a:r>
              <a:rPr lang="en-US" dirty="0"/>
              <a:t> some </a:t>
            </a:r>
            <a:r>
              <a:rPr lang="en-US" u="sng" dirty="0"/>
              <a:t>dosh</a:t>
            </a:r>
            <a:endParaRPr lang="en-GB" dirty="0"/>
          </a:p>
          <a:p>
            <a:pPr marL="0" indent="0">
              <a:buNone/>
            </a:pPr>
            <a:r>
              <a:rPr lang="en-US" u="sng" dirty="0"/>
              <a:t>Showers</a:t>
            </a:r>
            <a:r>
              <a:rPr lang="en-US" dirty="0"/>
              <a:t> up</a:t>
            </a:r>
            <a:r>
              <a:rPr lang="en-US" u="sng" dirty="0"/>
              <a:t>stairs</a:t>
            </a:r>
            <a:r>
              <a:rPr lang="en-US" dirty="0"/>
              <a:t>? No! A </a:t>
            </a:r>
            <a:r>
              <a:rPr lang="en-US" u="sng" dirty="0"/>
              <a:t>stand</a:t>
            </a:r>
            <a:r>
              <a:rPr lang="en-US" dirty="0"/>
              <a:t>-up </a:t>
            </a:r>
            <a:r>
              <a:rPr lang="en-US" u="sng" dirty="0"/>
              <a:t>wash!</a:t>
            </a:r>
            <a:endParaRPr lang="en-GB" dirty="0"/>
          </a:p>
          <a:p>
            <a:pPr marL="0" indent="0">
              <a:buNone/>
            </a:pPr>
            <a:endParaRPr lang="en-US" u="sng" dirty="0" smtClean="0"/>
          </a:p>
          <a:p>
            <a:pPr marL="0" indent="0">
              <a:buNone/>
            </a:pPr>
            <a:r>
              <a:rPr lang="en-US" dirty="0" smtClean="0"/>
              <a:t>FINALE</a:t>
            </a:r>
            <a:endParaRPr lang="en-GB" dirty="0" smtClean="0"/>
          </a:p>
          <a:p>
            <a:pPr marL="0" indent="0">
              <a:buNone/>
            </a:pPr>
            <a:r>
              <a:rPr lang="en-US" dirty="0" smtClean="0"/>
              <a:t>We </a:t>
            </a:r>
            <a:r>
              <a:rPr lang="en-US" u="sng" dirty="0"/>
              <a:t>did</a:t>
            </a:r>
            <a:r>
              <a:rPr lang="en-US" dirty="0"/>
              <a:t>n’t have </a:t>
            </a:r>
            <a:r>
              <a:rPr lang="en-US" dirty="0" smtClean="0"/>
              <a:t>tech</a:t>
            </a:r>
            <a:r>
              <a:rPr lang="en-US" u="sng" dirty="0" smtClean="0"/>
              <a:t>nol</a:t>
            </a:r>
            <a:r>
              <a:rPr lang="en-US" dirty="0" smtClean="0"/>
              <a:t>ogy - we </a:t>
            </a:r>
            <a:r>
              <a:rPr lang="en-US" u="sng" dirty="0"/>
              <a:t>did</a:t>
            </a:r>
            <a:r>
              <a:rPr lang="en-US" dirty="0"/>
              <a:t>n’t have </a:t>
            </a:r>
            <a:r>
              <a:rPr lang="en-US" u="sng" dirty="0"/>
              <a:t>stuff!</a:t>
            </a:r>
            <a:endParaRPr lang="en-GB" dirty="0"/>
          </a:p>
          <a:p>
            <a:pPr marL="0" indent="0">
              <a:buNone/>
            </a:pPr>
            <a:r>
              <a:rPr lang="en-US" dirty="0"/>
              <a:t>But what we </a:t>
            </a:r>
            <a:r>
              <a:rPr lang="en-US" u="sng" dirty="0"/>
              <a:t>had</a:t>
            </a:r>
            <a:r>
              <a:rPr lang="en-US" dirty="0"/>
              <a:t> when we were </a:t>
            </a:r>
            <a:r>
              <a:rPr lang="en-US" u="sng" dirty="0" smtClean="0"/>
              <a:t>small</a:t>
            </a:r>
            <a:r>
              <a:rPr lang="en-US" dirty="0" smtClean="0"/>
              <a:t> was </a:t>
            </a:r>
            <a:r>
              <a:rPr lang="en-US" u="sng" dirty="0"/>
              <a:t>just</a:t>
            </a:r>
            <a:r>
              <a:rPr lang="en-US" dirty="0"/>
              <a:t> e</a:t>
            </a:r>
            <a:r>
              <a:rPr lang="en-US" u="sng" dirty="0"/>
              <a:t>nough!</a:t>
            </a:r>
            <a:endParaRPr lang="en-GB" dirty="0"/>
          </a:p>
          <a:p>
            <a:endParaRPr lang="en-GB" dirty="0"/>
          </a:p>
        </p:txBody>
      </p:sp>
      <p:pic>
        <p:nvPicPr>
          <p:cNvPr id="4098" name="Picture 2" descr="C:\Users\Sue\Documents\AAAA music training\Images\hand bas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04864"/>
            <a:ext cx="317243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780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285</Words>
  <Application>Microsoft Office PowerPoint</Application>
  <PresentationFormat>On-screen Show (4:3)</PresentationFormat>
  <Paragraphs>51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GRANDMA, GRANDPA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Grandma, Grandpa</dc:title>
  <dc:creator>Sue</dc:creator>
  <cp:lastModifiedBy>Sue</cp:lastModifiedBy>
  <cp:revision>3</cp:revision>
  <dcterms:created xsi:type="dcterms:W3CDTF">2018-07-21T14:36:54Z</dcterms:created>
  <dcterms:modified xsi:type="dcterms:W3CDTF">2018-07-21T14:58:50Z</dcterms:modified>
</cp:coreProperties>
</file>