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76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19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569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831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001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612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1559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760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9865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930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232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B8BD8-FB67-4EAF-84DB-B272B9206B5C}" type="datetimeFigureOut">
              <a:rPr lang="en-GB" smtClean="0"/>
              <a:t>21/07/2018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10C96-CFB4-4923-9DD2-EF8D05082E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893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Anna Meredith graphic score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7920880" cy="4968552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026" name="Picture 2" descr="C:\Users\Sue\Documents\AAAA music training\Images\A meredith sc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21534"/>
            <a:ext cx="7488832" cy="500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56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Anna Meredith graphic score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Anna Meredith graphic score</dc:title>
  <dc:creator>Sue</dc:creator>
  <cp:lastModifiedBy>Sue</cp:lastModifiedBy>
  <cp:revision>1</cp:revision>
  <dcterms:created xsi:type="dcterms:W3CDTF">2018-07-21T15:04:42Z</dcterms:created>
  <dcterms:modified xsi:type="dcterms:W3CDTF">2018-07-21T15:05:58Z</dcterms:modified>
</cp:coreProperties>
</file>