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10706-485B-40C6-BFE1-2169EC12FDE9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7149D-D74B-4874-8302-F6B171C74B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5743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10706-485B-40C6-BFE1-2169EC12FDE9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7149D-D74B-4874-8302-F6B171C74B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3375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10706-485B-40C6-BFE1-2169EC12FDE9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7149D-D74B-4874-8302-F6B171C74B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6920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10706-485B-40C6-BFE1-2169EC12FDE9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7149D-D74B-4874-8302-F6B171C74B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6099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10706-485B-40C6-BFE1-2169EC12FDE9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7149D-D74B-4874-8302-F6B171C74B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295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10706-485B-40C6-BFE1-2169EC12FDE9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7149D-D74B-4874-8302-F6B171C74B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862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10706-485B-40C6-BFE1-2169EC12FDE9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7149D-D74B-4874-8302-F6B171C74B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2863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10706-485B-40C6-BFE1-2169EC12FDE9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7149D-D74B-4874-8302-F6B171C74B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851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10706-485B-40C6-BFE1-2169EC12FDE9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7149D-D74B-4874-8302-F6B171C74B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529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10706-485B-40C6-BFE1-2169EC12FDE9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7149D-D74B-4874-8302-F6B171C74B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0757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10706-485B-40C6-BFE1-2169EC12FDE9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7149D-D74B-4874-8302-F6B171C74B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6334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10706-485B-40C6-BFE1-2169EC12FDE9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67149D-D74B-4874-8302-F6B171C74B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6947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576063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CHOC BOX RAP KIT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1268760"/>
            <a:ext cx="7992888" cy="5040560"/>
          </a:xfrm>
        </p:spPr>
        <p:txBody>
          <a:bodyPr/>
          <a:lstStyle/>
          <a:p>
            <a:pPr algn="l"/>
            <a:r>
              <a:rPr lang="en-GB" b="1" dirty="0" smtClean="0">
                <a:solidFill>
                  <a:schemeClr val="tx1"/>
                </a:solidFill>
              </a:rPr>
              <a:t>Ingredients</a:t>
            </a:r>
            <a:r>
              <a:rPr lang="en-GB" dirty="0" smtClean="0">
                <a:solidFill>
                  <a:schemeClr val="tx1"/>
                </a:solidFill>
              </a:rPr>
              <a:t>: chocolate, coffee, caramel, toffee, hazelnut, orange, strawberry, cherry, walnut, vanilla, </a:t>
            </a:r>
            <a:r>
              <a:rPr lang="en-GB" dirty="0" smtClean="0">
                <a:solidFill>
                  <a:schemeClr val="tx1"/>
                </a:solidFill>
              </a:rPr>
              <a:t>praline, fudge</a:t>
            </a:r>
            <a:endParaRPr lang="en-GB" dirty="0" smtClean="0">
              <a:solidFill>
                <a:schemeClr val="tx1"/>
              </a:solidFill>
            </a:endParaRPr>
          </a:p>
          <a:p>
            <a:pPr algn="l"/>
            <a:r>
              <a:rPr lang="en-GB" b="1" dirty="0" smtClean="0">
                <a:solidFill>
                  <a:schemeClr val="tx1"/>
                </a:solidFill>
              </a:rPr>
              <a:t>Descriptors/adjectives: </a:t>
            </a: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cream</a:t>
            </a:r>
            <a:r>
              <a:rPr lang="en-GB" smtClean="0">
                <a:solidFill>
                  <a:schemeClr val="tx1"/>
                </a:solidFill>
              </a:rPr>
              <a:t>, </a:t>
            </a:r>
            <a:r>
              <a:rPr lang="en-GB" smtClean="0">
                <a:solidFill>
                  <a:schemeClr val="tx1"/>
                </a:solidFill>
              </a:rPr>
              <a:t>dream, </a:t>
            </a:r>
            <a:r>
              <a:rPr lang="en-GB" dirty="0" smtClean="0">
                <a:solidFill>
                  <a:schemeClr val="tx1"/>
                </a:solidFill>
              </a:rPr>
              <a:t>surprise, ripple, layer, whirl, crunch, whip, flake, truffle, </a:t>
            </a:r>
            <a:r>
              <a:rPr lang="en-GB" dirty="0" smtClean="0">
                <a:solidFill>
                  <a:schemeClr val="tx1"/>
                </a:solidFill>
              </a:rPr>
              <a:t>fondant, </a:t>
            </a:r>
            <a:r>
              <a:rPr lang="en-GB" dirty="0" smtClean="0">
                <a:solidFill>
                  <a:schemeClr val="tx1"/>
                </a:solidFill>
              </a:rPr>
              <a:t>stack</a:t>
            </a:r>
          </a:p>
          <a:p>
            <a:pPr algn="l"/>
            <a:endParaRPr lang="en-GB" dirty="0">
              <a:solidFill>
                <a:schemeClr val="tx1"/>
              </a:solidFill>
            </a:endParaRPr>
          </a:p>
          <a:p>
            <a:pPr algn="l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Sue\Documents\AAAA music training\Images\chocolate box selec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422162"/>
            <a:ext cx="262890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ue\Documents\AAAA music training\Images\chocolate box selec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09676" y="4424418"/>
            <a:ext cx="262890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8006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54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CHOC BOX RAP KIT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CHOC BOX RAP KIT</dc:title>
  <dc:creator>Sue</dc:creator>
  <cp:lastModifiedBy>Sue</cp:lastModifiedBy>
  <cp:revision>5</cp:revision>
  <dcterms:created xsi:type="dcterms:W3CDTF">2018-07-20T16:24:49Z</dcterms:created>
  <dcterms:modified xsi:type="dcterms:W3CDTF">2018-07-21T09:40:35Z</dcterms:modified>
</cp:coreProperties>
</file>