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7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4F1D-06DF-4347-A196-63F39BC3A46E}" type="datetimeFigureOut">
              <a:rPr lang="en-GB" smtClean="0"/>
              <a:t>20/07/2018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AB8B-6EE8-4066-AE1C-33A413089E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8196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4F1D-06DF-4347-A196-63F39BC3A46E}" type="datetimeFigureOut">
              <a:rPr lang="en-GB" smtClean="0"/>
              <a:t>20/07/2018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AB8B-6EE8-4066-AE1C-33A413089E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6399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4F1D-06DF-4347-A196-63F39BC3A46E}" type="datetimeFigureOut">
              <a:rPr lang="en-GB" smtClean="0"/>
              <a:t>20/07/2018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AB8B-6EE8-4066-AE1C-33A413089E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2767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4F1D-06DF-4347-A196-63F39BC3A46E}" type="datetimeFigureOut">
              <a:rPr lang="en-GB" smtClean="0"/>
              <a:t>20/07/2018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AB8B-6EE8-4066-AE1C-33A413089E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6670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4F1D-06DF-4347-A196-63F39BC3A46E}" type="datetimeFigureOut">
              <a:rPr lang="en-GB" smtClean="0"/>
              <a:t>20/07/2018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AB8B-6EE8-4066-AE1C-33A413089E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4873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4F1D-06DF-4347-A196-63F39BC3A46E}" type="datetimeFigureOut">
              <a:rPr lang="en-GB" smtClean="0"/>
              <a:t>20/07/2018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AB8B-6EE8-4066-AE1C-33A413089E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4796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4F1D-06DF-4347-A196-63F39BC3A46E}" type="datetimeFigureOut">
              <a:rPr lang="en-GB" smtClean="0"/>
              <a:t>20/07/2018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AB8B-6EE8-4066-AE1C-33A413089E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4871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4F1D-06DF-4347-A196-63F39BC3A46E}" type="datetimeFigureOut">
              <a:rPr lang="en-GB" smtClean="0"/>
              <a:t>20/07/2018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AB8B-6EE8-4066-AE1C-33A413089E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5480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4F1D-06DF-4347-A196-63F39BC3A46E}" type="datetimeFigureOut">
              <a:rPr lang="en-GB" smtClean="0"/>
              <a:t>20/07/2018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AB8B-6EE8-4066-AE1C-33A413089E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51431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4F1D-06DF-4347-A196-63F39BC3A46E}" type="datetimeFigureOut">
              <a:rPr lang="en-GB" smtClean="0"/>
              <a:t>20/07/2018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AB8B-6EE8-4066-AE1C-33A413089E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8245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4F1D-06DF-4347-A196-63F39BC3A46E}" type="datetimeFigureOut">
              <a:rPr lang="en-GB" smtClean="0"/>
              <a:t>20/07/2018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AB8B-6EE8-4066-AE1C-33A413089E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047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734F1D-06DF-4347-A196-63F39BC3A46E}" type="datetimeFigureOut">
              <a:rPr lang="en-GB" smtClean="0"/>
              <a:t>20/07/2018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88AB8B-6EE8-4066-AE1C-33A413089E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0610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576063"/>
          </a:xfrm>
        </p:spPr>
        <p:txBody>
          <a:bodyPr>
            <a:noAutofit/>
          </a:bodyPr>
          <a:lstStyle/>
          <a:p>
            <a:r>
              <a:rPr lang="en-GB" sz="2800" dirty="0" smtClean="0"/>
              <a:t>A </a:t>
            </a:r>
            <a:r>
              <a:rPr lang="en-GB" sz="2800" dirty="0" err="1" smtClean="0"/>
              <a:t>molinillo</a:t>
            </a:r>
            <a:r>
              <a:rPr lang="en-GB" sz="2800" dirty="0" smtClean="0"/>
              <a:t> - a whisk for making a chocolate drink</a:t>
            </a:r>
            <a:endParaRPr lang="en-GB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9592" y="1700808"/>
            <a:ext cx="7416824" cy="4320480"/>
          </a:xfrm>
        </p:spPr>
        <p:txBody>
          <a:bodyPr>
            <a:normAutofit/>
          </a:bodyPr>
          <a:lstStyle/>
          <a:p>
            <a:pPr algn="l"/>
            <a:endParaRPr lang="en-GB" sz="3600" dirty="0" smtClean="0">
              <a:solidFill>
                <a:schemeClr val="tx1"/>
              </a:solidFill>
            </a:endParaRPr>
          </a:p>
          <a:p>
            <a:pPr algn="l"/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Sue\Documents\AAAA music training\Images\molinillo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411760" y="1268760"/>
            <a:ext cx="4104456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56571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10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A molinillo - a whisk for making a chocolate drink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Chocolate</dc:title>
  <dc:creator>Sue</dc:creator>
  <cp:lastModifiedBy>Sue</cp:lastModifiedBy>
  <cp:revision>6</cp:revision>
  <dcterms:created xsi:type="dcterms:W3CDTF">2016-06-10T09:33:00Z</dcterms:created>
  <dcterms:modified xsi:type="dcterms:W3CDTF">2018-07-20T16:24:39Z</dcterms:modified>
</cp:coreProperties>
</file>