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6EED9-4ABA-4C42-AB5A-3D10CF846052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948C4-F53B-4864-8AF6-E7E3C08E1C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7855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6EED9-4ABA-4C42-AB5A-3D10CF846052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948C4-F53B-4864-8AF6-E7E3C08E1C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605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6EED9-4ABA-4C42-AB5A-3D10CF846052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948C4-F53B-4864-8AF6-E7E3C08E1C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787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6EED9-4ABA-4C42-AB5A-3D10CF846052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948C4-F53B-4864-8AF6-E7E3C08E1C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2245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6EED9-4ABA-4C42-AB5A-3D10CF846052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948C4-F53B-4864-8AF6-E7E3C08E1C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9231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6EED9-4ABA-4C42-AB5A-3D10CF846052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948C4-F53B-4864-8AF6-E7E3C08E1C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56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6EED9-4ABA-4C42-AB5A-3D10CF846052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948C4-F53B-4864-8AF6-E7E3C08E1C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3670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6EED9-4ABA-4C42-AB5A-3D10CF846052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948C4-F53B-4864-8AF6-E7E3C08E1C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4005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6EED9-4ABA-4C42-AB5A-3D10CF846052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948C4-F53B-4864-8AF6-E7E3C08E1C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1930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6EED9-4ABA-4C42-AB5A-3D10CF846052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948C4-F53B-4864-8AF6-E7E3C08E1C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516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6EED9-4ABA-4C42-AB5A-3D10CF846052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948C4-F53B-4864-8AF6-E7E3C08E1C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4314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6EED9-4ABA-4C42-AB5A-3D10CF846052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948C4-F53B-4864-8AF6-E7E3C08E1C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303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936103"/>
          </a:xfrm>
        </p:spPr>
        <p:txBody>
          <a:bodyPr/>
          <a:lstStyle/>
          <a:p>
            <a:r>
              <a:rPr lang="en-GB" dirty="0" smtClean="0"/>
              <a:t>CHOC BOX COMPOSING GRID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1556792"/>
            <a:ext cx="7088832" cy="4082008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939" y="2449514"/>
            <a:ext cx="5886349" cy="1583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102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CHOC BOX COMPOSING GRID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CHOC BOX COMPOSDING GRID</dc:title>
  <dc:creator>Sue</dc:creator>
  <cp:lastModifiedBy>Sue</cp:lastModifiedBy>
  <cp:revision>2</cp:revision>
  <dcterms:created xsi:type="dcterms:W3CDTF">2018-07-21T09:59:40Z</dcterms:created>
  <dcterms:modified xsi:type="dcterms:W3CDTF">2018-07-21T10:10:17Z</dcterms:modified>
</cp:coreProperties>
</file>