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843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69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610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626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640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210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11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944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764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240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54332-DE41-4F62-A3D5-88FDAFB2BCD8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0CFA5-DC24-4C87-A418-5B7587E964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755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576063"/>
          </a:xfrm>
        </p:spPr>
        <p:txBody>
          <a:bodyPr>
            <a:noAutofit/>
          </a:bodyPr>
          <a:lstStyle/>
          <a:p>
            <a:r>
              <a:rPr lang="en-GB" sz="3600" dirty="0" smtClean="0"/>
              <a:t>CHOC FEST </a:t>
            </a:r>
            <a:r>
              <a:rPr lang="en-GB" sz="2800" dirty="0" smtClean="0"/>
              <a:t>Familiar tune: One finger one thumb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352928" cy="475252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GB" dirty="0" smtClean="0">
                <a:solidFill>
                  <a:schemeClr val="tx1"/>
                </a:solidFill>
              </a:rPr>
              <a:t>One </a:t>
            </a:r>
            <a:r>
              <a:rPr lang="en-GB" dirty="0">
                <a:solidFill>
                  <a:schemeClr val="tx1"/>
                </a:solidFill>
              </a:rPr>
              <a:t>Cadbury’s bar </a:t>
            </a:r>
            <a:r>
              <a:rPr lang="en-GB" dirty="0" smtClean="0">
                <a:solidFill>
                  <a:schemeClr val="tx1"/>
                </a:solidFill>
              </a:rPr>
              <a:t>- </a:t>
            </a:r>
            <a:r>
              <a:rPr lang="en-GB" dirty="0">
                <a:solidFill>
                  <a:schemeClr val="tx1"/>
                </a:solidFill>
              </a:rPr>
              <a:t>keep </a:t>
            </a:r>
            <a:r>
              <a:rPr lang="en-GB" dirty="0" smtClean="0">
                <a:solidFill>
                  <a:schemeClr val="tx1"/>
                </a:solidFill>
              </a:rPr>
              <a:t>eating x3</a:t>
            </a:r>
            <a:r>
              <a:rPr lang="en-GB" dirty="0">
                <a:solidFill>
                  <a:schemeClr val="tx1"/>
                </a:solidFill>
              </a:rPr>
              <a:t>! 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I’ll </a:t>
            </a:r>
            <a:r>
              <a:rPr lang="en-GB" dirty="0">
                <a:solidFill>
                  <a:schemeClr val="tx1"/>
                </a:solidFill>
              </a:rPr>
              <a:t>soon weigh more than a ton!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One Cadbury’s bar, a finger of Twix </a:t>
            </a:r>
            <a:r>
              <a:rPr lang="en-GB" dirty="0" smtClean="0">
                <a:solidFill>
                  <a:schemeClr val="tx1"/>
                </a:solidFill>
              </a:rPr>
              <a:t>- </a:t>
            </a:r>
            <a:r>
              <a:rPr lang="en-GB" dirty="0">
                <a:solidFill>
                  <a:schemeClr val="tx1"/>
                </a:solidFill>
              </a:rPr>
              <a:t>keep chewing x3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I’ll </a:t>
            </a:r>
            <a:r>
              <a:rPr lang="en-GB" dirty="0">
                <a:solidFill>
                  <a:schemeClr val="tx1"/>
                </a:solidFill>
              </a:rPr>
              <a:t>soon weigh more than a ton!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One Cadbury’s bar, a finger of Twix, </a:t>
            </a:r>
            <a:r>
              <a:rPr lang="en-GB" dirty="0" smtClean="0">
                <a:solidFill>
                  <a:schemeClr val="tx1"/>
                </a:solidFill>
              </a:rPr>
              <a:t>a </a:t>
            </a:r>
            <a:r>
              <a:rPr lang="en-GB" dirty="0" err="1">
                <a:solidFill>
                  <a:schemeClr val="tx1"/>
                </a:solidFill>
              </a:rPr>
              <a:t>Toblerone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- </a:t>
            </a:r>
            <a:r>
              <a:rPr lang="en-GB" dirty="0">
                <a:solidFill>
                  <a:schemeClr val="tx1"/>
                </a:solidFill>
              </a:rPr>
              <a:t>keep scoffing x3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I’ll </a:t>
            </a:r>
            <a:r>
              <a:rPr lang="en-GB" dirty="0">
                <a:solidFill>
                  <a:schemeClr val="tx1"/>
                </a:solidFill>
              </a:rPr>
              <a:t>soon weigh more than a ton!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One Cadbury’s bar, a finger of Twix, </a:t>
            </a:r>
            <a:r>
              <a:rPr lang="en-GB" sz="2900" dirty="0" smtClean="0">
                <a:solidFill>
                  <a:schemeClr val="tx1"/>
                </a:solidFill>
              </a:rPr>
              <a:t>a </a:t>
            </a:r>
            <a:r>
              <a:rPr lang="en-GB" sz="2900" dirty="0" err="1" smtClean="0">
                <a:solidFill>
                  <a:schemeClr val="tx1"/>
                </a:solidFill>
              </a:rPr>
              <a:t>Toblerone</a:t>
            </a:r>
            <a:r>
              <a:rPr lang="en-GB" sz="2900" dirty="0">
                <a:solidFill>
                  <a:schemeClr val="tx1"/>
                </a:solidFill>
              </a:rPr>
              <a:t>, a </a:t>
            </a:r>
            <a:r>
              <a:rPr lang="en-GB" sz="2900" dirty="0" smtClean="0">
                <a:solidFill>
                  <a:schemeClr val="tx1"/>
                </a:solidFill>
              </a:rPr>
              <a:t>Snickers or </a:t>
            </a:r>
            <a:r>
              <a:rPr lang="en-GB" sz="2900" smtClean="0">
                <a:solidFill>
                  <a:schemeClr val="tx1"/>
                </a:solidFill>
              </a:rPr>
              <a:t>two </a:t>
            </a:r>
            <a:r>
              <a:rPr lang="en-GB" sz="2900" smtClean="0">
                <a:solidFill>
                  <a:schemeClr val="tx1"/>
                </a:solidFill>
              </a:rPr>
              <a:t>- </a:t>
            </a:r>
            <a:r>
              <a:rPr lang="en-GB" sz="2900" dirty="0">
                <a:solidFill>
                  <a:schemeClr val="tx1"/>
                </a:solidFill>
              </a:rPr>
              <a:t>keep </a:t>
            </a:r>
            <a:r>
              <a:rPr lang="en-GB" sz="2900" dirty="0" smtClean="0">
                <a:solidFill>
                  <a:schemeClr val="tx1"/>
                </a:solidFill>
              </a:rPr>
              <a:t>munching!</a:t>
            </a:r>
            <a:endParaRPr lang="en-GB" sz="2900" dirty="0">
              <a:solidFill>
                <a:schemeClr val="tx1"/>
              </a:solidFill>
            </a:endParaRP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I’ll soon weigh more than a ton! go!!!!!</a:t>
            </a:r>
          </a:p>
          <a:p>
            <a:pPr algn="l"/>
            <a:endParaRPr lang="en-GB" sz="2900" dirty="0" smtClean="0">
              <a:solidFill>
                <a:schemeClr val="tx1"/>
              </a:solidFill>
            </a:endParaRPr>
          </a:p>
          <a:p>
            <a:pPr algn="l"/>
            <a:endParaRPr lang="en-GB" sz="2900" dirty="0">
              <a:solidFill>
                <a:schemeClr val="tx1"/>
              </a:solidFill>
            </a:endParaRPr>
          </a:p>
          <a:p>
            <a:r>
              <a:rPr lang="en-GB" dirty="0"/>
              <a:t> 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26" name="Picture 2" descr="C:\Users\Sue\Documents\AAAA music training\Images\choc ba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509120"/>
            <a:ext cx="23622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85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25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CHOC FEST Familiar tune: One finger one thumb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CHOC UNWRAPPED familiar tune: One finger one thumb</dc:title>
  <dc:creator>Sue</dc:creator>
  <cp:lastModifiedBy>Sue</cp:lastModifiedBy>
  <cp:revision>8</cp:revision>
  <dcterms:created xsi:type="dcterms:W3CDTF">2018-07-20T13:57:38Z</dcterms:created>
  <dcterms:modified xsi:type="dcterms:W3CDTF">2018-07-21T09:26:33Z</dcterms:modified>
</cp:coreProperties>
</file>