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689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46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504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754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926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665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625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622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26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15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880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D6368-12AB-4A36-AC0E-A87B6DC7846A}" type="datetimeFigureOut">
              <a:rPr lang="en-GB" smtClean="0"/>
              <a:t>01/03/2018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24B04-907A-4249-90A0-1B80951877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027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76063"/>
          </a:xfrm>
        </p:spPr>
        <p:txBody>
          <a:bodyPr>
            <a:noAutofit/>
          </a:bodyPr>
          <a:lstStyle/>
          <a:p>
            <a:r>
              <a:rPr lang="en-GB" sz="3200" dirty="0" smtClean="0"/>
              <a:t>TRAIN RIDE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052736"/>
            <a:ext cx="7488832" cy="4968552"/>
          </a:xfrm>
        </p:spPr>
        <p:txBody>
          <a:bodyPr numCol="2">
            <a:normAutofit fontScale="55000" lnSpcReduction="20000"/>
          </a:bodyPr>
          <a:lstStyle/>
          <a:p>
            <a:pPr algn="l"/>
            <a:r>
              <a:rPr lang="en-US" i="1" dirty="0" smtClean="0">
                <a:solidFill>
                  <a:schemeClr val="tx1"/>
                </a:solidFill>
              </a:rPr>
              <a:t>(Start slowly)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Train </a:t>
            </a:r>
            <a:r>
              <a:rPr lang="en-US" dirty="0">
                <a:solidFill>
                  <a:schemeClr val="tx1"/>
                </a:solidFill>
              </a:rPr>
              <a:t>at the station		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Get inside!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Shut the doors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We’re ready to ride!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 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i="1" dirty="0" smtClean="0">
                <a:solidFill>
                  <a:schemeClr val="tx1"/>
                </a:solidFill>
              </a:rPr>
              <a:t>(Faster)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Train’s </a:t>
            </a:r>
            <a:r>
              <a:rPr lang="en-US" dirty="0">
                <a:solidFill>
                  <a:schemeClr val="tx1"/>
                </a:solidFill>
              </a:rPr>
              <a:t>left the station	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Gathering speed!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Get out the sandwiches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Food’s what we need! 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 </a:t>
            </a:r>
            <a:endParaRPr lang="en-US" i="1" dirty="0" smtClean="0">
              <a:solidFill>
                <a:schemeClr val="tx1"/>
              </a:solidFill>
            </a:endParaRPr>
          </a:p>
          <a:p>
            <a:pPr algn="l"/>
            <a:r>
              <a:rPr lang="en-US" i="1" dirty="0" smtClean="0">
                <a:solidFill>
                  <a:schemeClr val="tx1"/>
                </a:solidFill>
              </a:rPr>
              <a:t>(Fast as you can)</a:t>
            </a:r>
            <a:endParaRPr lang="en-GB" i="1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Roaring </a:t>
            </a:r>
            <a:r>
              <a:rPr lang="en-US" dirty="0">
                <a:solidFill>
                  <a:schemeClr val="tx1"/>
                </a:solidFill>
              </a:rPr>
              <a:t>along like a		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Ten-force </a:t>
            </a:r>
            <a:r>
              <a:rPr lang="en-US" dirty="0">
                <a:solidFill>
                  <a:schemeClr val="tx1"/>
                </a:solidFill>
              </a:rPr>
              <a:t>gale!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Eating </a:t>
            </a:r>
            <a:r>
              <a:rPr lang="en-US" dirty="0">
                <a:solidFill>
                  <a:schemeClr val="tx1"/>
                </a:solidFill>
              </a:rPr>
              <a:t>up miles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Of </a:t>
            </a:r>
            <a:r>
              <a:rPr lang="en-US" dirty="0">
                <a:solidFill>
                  <a:schemeClr val="tx1"/>
                </a:solidFill>
              </a:rPr>
              <a:t>silver rail</a:t>
            </a:r>
            <a:r>
              <a:rPr lang="en-US" dirty="0" smtClean="0">
                <a:solidFill>
                  <a:schemeClr val="tx1"/>
                </a:solidFill>
              </a:rPr>
              <a:t>!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US" i="1" dirty="0" smtClean="0">
                <a:solidFill>
                  <a:schemeClr val="tx1"/>
                </a:solidFill>
              </a:rPr>
              <a:t>(Slowing down)</a:t>
            </a:r>
            <a:endParaRPr lang="en-GB" i="1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Look </a:t>
            </a:r>
            <a:r>
              <a:rPr lang="en-US" dirty="0">
                <a:solidFill>
                  <a:schemeClr val="tx1"/>
                </a:solidFill>
              </a:rPr>
              <a:t>out ahead		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We’ve </a:t>
            </a:r>
            <a:r>
              <a:rPr lang="en-US" dirty="0">
                <a:solidFill>
                  <a:schemeClr val="tx1"/>
                </a:solidFill>
              </a:rPr>
              <a:t>reached the town! 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Can </a:t>
            </a:r>
            <a:r>
              <a:rPr lang="en-US" dirty="0">
                <a:solidFill>
                  <a:schemeClr val="tx1"/>
                </a:solidFill>
              </a:rPr>
              <a:t>you see </a:t>
            </a:r>
            <a:r>
              <a:rPr lang="en-US" b="1" i="1" dirty="0">
                <a:solidFill>
                  <a:schemeClr val="tx1"/>
                </a:solidFill>
              </a:rPr>
              <a:t>the beach?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We’re </a:t>
            </a:r>
            <a:r>
              <a:rPr lang="en-US" dirty="0">
                <a:solidFill>
                  <a:schemeClr val="tx1"/>
                </a:solidFill>
              </a:rPr>
              <a:t>slowing down!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i="1" dirty="0">
                <a:solidFill>
                  <a:schemeClr val="tx1"/>
                </a:solidFill>
              </a:rPr>
              <a:t> </a:t>
            </a:r>
            <a:endParaRPr lang="en-GB" i="1" dirty="0">
              <a:solidFill>
                <a:schemeClr val="tx1"/>
              </a:solidFill>
            </a:endParaRPr>
          </a:p>
          <a:p>
            <a:pPr algn="l"/>
            <a:r>
              <a:rPr lang="en-US" i="1" dirty="0" smtClean="0">
                <a:solidFill>
                  <a:schemeClr val="tx1"/>
                </a:solidFill>
              </a:rPr>
              <a:t>(Chant getting slower until you stop)</a:t>
            </a:r>
            <a:endParaRPr lang="en-GB" i="1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Find </a:t>
            </a:r>
            <a:r>
              <a:rPr lang="en-US" dirty="0">
                <a:solidFill>
                  <a:schemeClr val="tx1"/>
                </a:solidFill>
              </a:rPr>
              <a:t>your luggage		</a:t>
            </a: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Ticket </a:t>
            </a:r>
            <a:r>
              <a:rPr lang="en-US" dirty="0">
                <a:solidFill>
                  <a:schemeClr val="tx1"/>
                </a:solidFill>
              </a:rPr>
              <a:t>too!		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The train has stopped	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At platform two!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1026" name="Picture 2" descr="C:\Users\Sue\Documents\AAAA music training\Images\train ride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4" b="9330"/>
          <a:stretch/>
        </p:blipFill>
        <p:spPr bwMode="auto">
          <a:xfrm>
            <a:off x="4499993" y="4608576"/>
            <a:ext cx="2016224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21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</Words>
  <Application>Microsoft Office PowerPoint</Application>
  <PresentationFormat>On-screen Show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TRAIN RIDE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 RIDE</dc:title>
  <dc:creator>Sue</dc:creator>
  <cp:lastModifiedBy>Sue</cp:lastModifiedBy>
  <cp:revision>3</cp:revision>
  <dcterms:created xsi:type="dcterms:W3CDTF">2018-02-28T09:48:25Z</dcterms:created>
  <dcterms:modified xsi:type="dcterms:W3CDTF">2018-03-01T13:01:08Z</dcterms:modified>
</cp:coreProperties>
</file>