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524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903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20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490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752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83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72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59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65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93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735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618EA-40FC-4DA1-AEF7-A7418FEE08E8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08012-995F-4631-91E1-7AC6E8B533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42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MARCH OF THE AMPHIBIANS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1337320"/>
            <a:ext cx="8208912" cy="4968552"/>
          </a:xfrm>
        </p:spPr>
        <p:txBody>
          <a:bodyPr numCol="2" spcCol="180000">
            <a:normAutofit fontScale="62500" lnSpcReduction="20000"/>
          </a:bodyPr>
          <a:lstStyle/>
          <a:p>
            <a:pPr algn="l"/>
            <a:r>
              <a:rPr lang="en-GB" dirty="0">
                <a:solidFill>
                  <a:schemeClr val="tx1"/>
                </a:solidFill>
              </a:rPr>
              <a:t>I’m a big brown toad</a:t>
            </a:r>
          </a:p>
          <a:p>
            <a:pPr algn="l"/>
            <a:r>
              <a:rPr lang="en-GB" smtClean="0">
                <a:solidFill>
                  <a:schemeClr val="tx1"/>
                </a:solidFill>
              </a:rPr>
              <a:t>And I hop down </a:t>
            </a:r>
            <a:r>
              <a:rPr lang="en-GB" dirty="0">
                <a:solidFill>
                  <a:schemeClr val="tx1"/>
                </a:solidFill>
              </a:rPr>
              <a:t>the road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And of water I’m really fond!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Don’t want to make a fuss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But I’m amphibious 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Can you show me the way to the pond?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I’m a crested newt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And I’m awfully cute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And of water I’m really fond!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Don’t want to make a fuss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But I’m amphibious 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Can you show me the way to the pond?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I’m </a:t>
            </a:r>
            <a:r>
              <a:rPr lang="en-GB" dirty="0">
                <a:solidFill>
                  <a:schemeClr val="tx1"/>
                </a:solidFill>
              </a:rPr>
              <a:t>a common frog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Going </a:t>
            </a:r>
            <a:r>
              <a:rPr lang="en-GB" dirty="0">
                <a:solidFill>
                  <a:schemeClr val="tx1"/>
                </a:solidFill>
              </a:rPr>
              <a:t>out for a jog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And of water I’m really fond!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Don’t want to make a fuss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But I’m amphibious 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Can you show me the way to the pond?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I’m a little salamander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Going out for a wander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And of water I’m really fond!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Don’t want to make a fuss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But I’m amphibious 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Can you show me the way to the pond?</a:t>
            </a:r>
          </a:p>
          <a:p>
            <a:endParaRPr lang="en-GB" dirty="0"/>
          </a:p>
        </p:txBody>
      </p:sp>
      <p:pic>
        <p:nvPicPr>
          <p:cNvPr id="1026" name="Picture 2" descr="C:\Users\Sue\Documents\AAAA music training\Images\new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298443"/>
            <a:ext cx="117013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e\Documents\AAAA music training\Images\salamand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354352"/>
            <a:ext cx="1399127" cy="107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ue\Documents\AAAA music training\Images\toa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298443"/>
            <a:ext cx="1325252" cy="104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ue\Documents\AAAA music training\Images\frog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5" b="23186"/>
          <a:stretch/>
        </p:blipFill>
        <p:spPr bwMode="auto">
          <a:xfrm>
            <a:off x="6948264" y="5354352"/>
            <a:ext cx="1356759" cy="93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207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41</Words>
  <Application>Microsoft Office PowerPoint</Application>
  <PresentationFormat>On-screen Show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MARCH OF THE AMPHIBIANS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MARCH OF THE AMPHIBIANS</dc:title>
  <dc:creator>Sue</dc:creator>
  <cp:lastModifiedBy>Sue</cp:lastModifiedBy>
  <cp:revision>2</cp:revision>
  <dcterms:created xsi:type="dcterms:W3CDTF">2018-02-22T14:44:06Z</dcterms:created>
  <dcterms:modified xsi:type="dcterms:W3CDTF">2018-02-22T14:55:43Z</dcterms:modified>
</cp:coreProperties>
</file>