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74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4799C-D89A-4C1B-B23D-6603DE3E7943}" type="datetimeFigureOut">
              <a:rPr lang="en-GB" smtClean="0"/>
              <a:t>28/02/2018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CAA8E-4E08-448C-B102-2B7997205C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89572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4799C-D89A-4C1B-B23D-6603DE3E7943}" type="datetimeFigureOut">
              <a:rPr lang="en-GB" smtClean="0"/>
              <a:t>28/02/2018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CAA8E-4E08-448C-B102-2B7997205C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85205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4799C-D89A-4C1B-B23D-6603DE3E7943}" type="datetimeFigureOut">
              <a:rPr lang="en-GB" smtClean="0"/>
              <a:t>28/02/2018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CAA8E-4E08-448C-B102-2B7997205C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6811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4799C-D89A-4C1B-B23D-6603DE3E7943}" type="datetimeFigureOut">
              <a:rPr lang="en-GB" smtClean="0"/>
              <a:t>28/02/2018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CAA8E-4E08-448C-B102-2B7997205C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73636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4799C-D89A-4C1B-B23D-6603DE3E7943}" type="datetimeFigureOut">
              <a:rPr lang="en-GB" smtClean="0"/>
              <a:t>28/02/2018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CAA8E-4E08-448C-B102-2B7997205C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74643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4799C-D89A-4C1B-B23D-6603DE3E7943}" type="datetimeFigureOut">
              <a:rPr lang="en-GB" smtClean="0"/>
              <a:t>28/02/2018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CAA8E-4E08-448C-B102-2B7997205C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2136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4799C-D89A-4C1B-B23D-6603DE3E7943}" type="datetimeFigureOut">
              <a:rPr lang="en-GB" smtClean="0"/>
              <a:t>28/02/2018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CAA8E-4E08-448C-B102-2B7997205C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79625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4799C-D89A-4C1B-B23D-6603DE3E7943}" type="datetimeFigureOut">
              <a:rPr lang="en-GB" smtClean="0"/>
              <a:t>28/02/2018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CAA8E-4E08-448C-B102-2B7997205C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0342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4799C-D89A-4C1B-B23D-6603DE3E7943}" type="datetimeFigureOut">
              <a:rPr lang="en-GB" smtClean="0"/>
              <a:t>28/02/2018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CAA8E-4E08-448C-B102-2B7997205C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66837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4799C-D89A-4C1B-B23D-6603DE3E7943}" type="datetimeFigureOut">
              <a:rPr lang="en-GB" smtClean="0"/>
              <a:t>28/02/2018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CAA8E-4E08-448C-B102-2B7997205C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59676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4799C-D89A-4C1B-B23D-6603DE3E7943}" type="datetimeFigureOut">
              <a:rPr lang="en-GB" smtClean="0"/>
              <a:t>28/02/2018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CAA8E-4E08-448C-B102-2B7997205C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15531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14799C-D89A-4C1B-B23D-6603DE3E7943}" type="datetimeFigureOut">
              <a:rPr lang="en-GB" smtClean="0"/>
              <a:t>28/02/2018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CAA8E-4E08-448C-B102-2B7997205C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8467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92697"/>
            <a:ext cx="7772400" cy="432047"/>
          </a:xfrm>
        </p:spPr>
        <p:txBody>
          <a:bodyPr>
            <a:noAutofit/>
          </a:bodyPr>
          <a:lstStyle/>
          <a:p>
            <a:r>
              <a:rPr lang="en-GB" sz="3200" dirty="0" smtClean="0"/>
              <a:t>Jump over Jericho</a:t>
            </a:r>
            <a:endParaRPr lang="en-GB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600" y="1268760"/>
            <a:ext cx="7632848" cy="4968552"/>
          </a:xfrm>
        </p:spPr>
        <p:txBody>
          <a:bodyPr numCol="2">
            <a:normAutofit fontScale="85000" lnSpcReduction="10000"/>
          </a:bodyPr>
          <a:lstStyle/>
          <a:p>
            <a:pPr algn="l"/>
            <a:r>
              <a:rPr lang="en-GB" dirty="0">
                <a:solidFill>
                  <a:schemeClr val="tx1"/>
                </a:solidFill>
              </a:rPr>
              <a:t>Jump over Jericho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Skip over sea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Fly over Florida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Just watch me!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Hop over Holly wood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Leap over lea!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March over Mexico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Home for tea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 </a:t>
            </a:r>
          </a:p>
          <a:p>
            <a:pPr algn="l"/>
            <a:r>
              <a:rPr lang="en-GB" dirty="0" smtClean="0">
                <a:solidFill>
                  <a:schemeClr val="tx1"/>
                </a:solidFill>
              </a:rPr>
              <a:t>                       </a:t>
            </a:r>
          </a:p>
          <a:p>
            <a:pPr algn="l"/>
            <a:r>
              <a:rPr lang="en-GB" dirty="0" smtClean="0">
                <a:solidFill>
                  <a:schemeClr val="tx1"/>
                </a:solidFill>
              </a:rPr>
              <a:t>Look </a:t>
            </a:r>
            <a:r>
              <a:rPr lang="en-GB" dirty="0">
                <a:solidFill>
                  <a:schemeClr val="tx1"/>
                </a:solidFill>
              </a:rPr>
              <a:t>over London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Skip over sea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Swoop over Swansea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Just watch me!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Roll over Rotherham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Leap over lea!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Jive over Germany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Home for tea</a:t>
            </a:r>
          </a:p>
          <a:p>
            <a:r>
              <a:rPr lang="en-GB" dirty="0"/>
              <a:t/>
            </a:r>
            <a:br>
              <a:rPr lang="en-GB" dirty="0"/>
            </a:br>
            <a:r>
              <a:rPr lang="en-GB" dirty="0"/>
              <a:t> </a:t>
            </a:r>
          </a:p>
          <a:p>
            <a:endParaRPr lang="en-GB" dirty="0"/>
          </a:p>
        </p:txBody>
      </p:sp>
      <p:pic>
        <p:nvPicPr>
          <p:cNvPr id="1026" name="Picture 2" descr="C:\Users\Sue\Documents\AAAA music training\Images\handclap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5085184"/>
            <a:ext cx="1728192" cy="1149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4986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30</Words>
  <Application>Microsoft Office PowerPoint</Application>
  <PresentationFormat>On-screen Show (4:3)</PresentationFormat>
  <Paragraphs>20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Jump over Jericho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Jump over Jericho</dc:title>
  <dc:creator>Sue</dc:creator>
  <cp:lastModifiedBy>Sue</cp:lastModifiedBy>
  <cp:revision>1</cp:revision>
  <dcterms:created xsi:type="dcterms:W3CDTF">2018-02-28T13:29:06Z</dcterms:created>
  <dcterms:modified xsi:type="dcterms:W3CDTF">2018-02-28T13:33:59Z</dcterms:modified>
</cp:coreProperties>
</file>