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51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3093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449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649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2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591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37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771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096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133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60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FB023-C3EE-4D92-A3A9-94E6EF8C6898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3D99C-5F81-4A7A-A23A-2C4DE0B0B1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250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FROGGIE IN THE WATER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1772816"/>
            <a:ext cx="7200800" cy="424847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GB" dirty="0" err="1" smtClean="0">
                <a:solidFill>
                  <a:schemeClr val="tx1"/>
                </a:solidFill>
              </a:rPr>
              <a:t>Froggie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in the water</a:t>
            </a:r>
          </a:p>
          <a:p>
            <a:pPr algn="l"/>
            <a:r>
              <a:rPr lang="en-GB" dirty="0" err="1">
                <a:solidFill>
                  <a:schemeClr val="tx1"/>
                </a:solidFill>
              </a:rPr>
              <a:t>Froggie</a:t>
            </a:r>
            <a:r>
              <a:rPr lang="en-GB" dirty="0">
                <a:solidFill>
                  <a:schemeClr val="tx1"/>
                </a:solidFill>
              </a:rPr>
              <a:t> in the ditch</a:t>
            </a:r>
          </a:p>
          <a:p>
            <a:pPr algn="l"/>
            <a:r>
              <a:rPr lang="en-GB" dirty="0" err="1">
                <a:solidFill>
                  <a:schemeClr val="tx1"/>
                </a:solidFill>
              </a:rPr>
              <a:t>Froggie</a:t>
            </a:r>
            <a:r>
              <a:rPr lang="en-GB" dirty="0">
                <a:solidFill>
                  <a:schemeClr val="tx1"/>
                </a:solidFill>
              </a:rPr>
              <a:t>, are you poor?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Or rich, rich, rich?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Do you have treasure 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Hidden in the weed?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If you had treasure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You’d be rich, indeed!</a:t>
            </a:r>
          </a:p>
          <a:p>
            <a:endParaRPr lang="en-GB" dirty="0"/>
          </a:p>
        </p:txBody>
      </p:sp>
      <p:pic>
        <p:nvPicPr>
          <p:cNvPr id="1026" name="Picture 2" descr="C:\Users\Sue\Documents\AAAA music training\Images\comic frog.pe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40681"/>
            <a:ext cx="22479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620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44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FROGGIE IN THE WATER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FROGGIE IN THE WATER</dc:title>
  <dc:creator>Sue</dc:creator>
  <cp:lastModifiedBy>Sue</cp:lastModifiedBy>
  <cp:revision>1</cp:revision>
  <dcterms:created xsi:type="dcterms:W3CDTF">2018-02-28T21:16:33Z</dcterms:created>
  <dcterms:modified xsi:type="dcterms:W3CDTF">2018-02-28T21:20:02Z</dcterms:modified>
</cp:coreProperties>
</file>