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-1474" y="-77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F50472-682A-4277-83B5-1740600FAB0F}" type="datetimeFigureOut">
              <a:rPr lang="en-GB" smtClean="0"/>
              <a:t>22/02/2018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7A4935-DA94-434F-9A9B-96D215D4897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427312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F50472-682A-4277-83B5-1740600FAB0F}" type="datetimeFigureOut">
              <a:rPr lang="en-GB" smtClean="0"/>
              <a:t>22/02/2018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7A4935-DA94-434F-9A9B-96D215D4897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538684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F50472-682A-4277-83B5-1740600FAB0F}" type="datetimeFigureOut">
              <a:rPr lang="en-GB" smtClean="0"/>
              <a:t>22/02/2018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7A4935-DA94-434F-9A9B-96D215D4897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72282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F50472-682A-4277-83B5-1740600FAB0F}" type="datetimeFigureOut">
              <a:rPr lang="en-GB" smtClean="0"/>
              <a:t>22/02/2018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7A4935-DA94-434F-9A9B-96D215D4897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301687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F50472-682A-4277-83B5-1740600FAB0F}" type="datetimeFigureOut">
              <a:rPr lang="en-GB" smtClean="0"/>
              <a:t>22/02/2018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7A4935-DA94-434F-9A9B-96D215D4897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368878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F50472-682A-4277-83B5-1740600FAB0F}" type="datetimeFigureOut">
              <a:rPr lang="en-GB" smtClean="0"/>
              <a:t>22/02/2018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7A4935-DA94-434F-9A9B-96D215D4897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79989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F50472-682A-4277-83B5-1740600FAB0F}" type="datetimeFigureOut">
              <a:rPr lang="en-GB" smtClean="0"/>
              <a:t>22/02/2018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7A4935-DA94-434F-9A9B-96D215D4897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308376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F50472-682A-4277-83B5-1740600FAB0F}" type="datetimeFigureOut">
              <a:rPr lang="en-GB" smtClean="0"/>
              <a:t>22/02/2018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7A4935-DA94-434F-9A9B-96D215D4897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524069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F50472-682A-4277-83B5-1740600FAB0F}" type="datetimeFigureOut">
              <a:rPr lang="en-GB" smtClean="0"/>
              <a:t>22/02/2018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7A4935-DA94-434F-9A9B-96D215D4897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467506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F50472-682A-4277-83B5-1740600FAB0F}" type="datetimeFigureOut">
              <a:rPr lang="en-GB" smtClean="0"/>
              <a:t>22/02/2018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7A4935-DA94-434F-9A9B-96D215D4897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98356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F50472-682A-4277-83B5-1740600FAB0F}" type="datetimeFigureOut">
              <a:rPr lang="en-GB" smtClean="0"/>
              <a:t>22/02/2018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7A4935-DA94-434F-9A9B-96D215D4897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846024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F50472-682A-4277-83B5-1740600FAB0F}" type="datetimeFigureOut">
              <a:rPr lang="en-GB" smtClean="0"/>
              <a:t>22/02/2018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7A4935-DA94-434F-9A9B-96D215D4897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398546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548681"/>
            <a:ext cx="7772400" cy="432047"/>
          </a:xfrm>
        </p:spPr>
        <p:txBody>
          <a:bodyPr>
            <a:normAutofit fontScale="90000"/>
          </a:bodyPr>
          <a:lstStyle/>
          <a:p>
            <a:r>
              <a:rPr lang="en-GB" dirty="0" smtClean="0"/>
              <a:t>DANCING FISH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95536" y="1124744"/>
            <a:ext cx="8064896" cy="5328592"/>
          </a:xfrm>
        </p:spPr>
        <p:txBody>
          <a:bodyPr>
            <a:normAutofit fontScale="62500" lnSpcReduction="20000"/>
          </a:bodyPr>
          <a:lstStyle/>
          <a:p>
            <a:pPr algn="l">
              <a:spcAft>
                <a:spcPts val="0"/>
              </a:spcAft>
            </a:pPr>
            <a:r>
              <a:rPr lang="en-US" dirty="0" smtClean="0">
                <a:solidFill>
                  <a:schemeClr val="tx1"/>
                </a:solidFill>
                <a:effectLst/>
                <a:latin typeface="Arial"/>
                <a:ea typeface="Times New Roman"/>
                <a:cs typeface="Times New Roman"/>
              </a:rPr>
              <a:t>I’m a dancing fish</a:t>
            </a:r>
            <a:endParaRPr lang="en-GB" sz="3600" dirty="0">
              <a:solidFill>
                <a:schemeClr val="tx1"/>
              </a:solidFill>
              <a:ea typeface="Times New Roman"/>
              <a:cs typeface="Times New Roman"/>
            </a:endParaRPr>
          </a:p>
          <a:p>
            <a:pPr algn="l">
              <a:spcAft>
                <a:spcPts val="0"/>
              </a:spcAft>
            </a:pPr>
            <a:r>
              <a:rPr lang="en-US" dirty="0" smtClean="0">
                <a:solidFill>
                  <a:schemeClr val="tx1"/>
                </a:solidFill>
                <a:effectLst/>
                <a:latin typeface="Arial"/>
                <a:ea typeface="Times New Roman"/>
                <a:cs typeface="Times New Roman"/>
              </a:rPr>
              <a:t>A ‘Not Strictly’ fish</a:t>
            </a:r>
            <a:endParaRPr lang="en-GB" sz="3600" dirty="0">
              <a:solidFill>
                <a:schemeClr val="tx1"/>
              </a:solidFill>
              <a:ea typeface="Times New Roman"/>
              <a:cs typeface="Times New Roman"/>
            </a:endParaRPr>
          </a:p>
          <a:p>
            <a:pPr algn="l">
              <a:spcAft>
                <a:spcPts val="0"/>
              </a:spcAft>
            </a:pPr>
            <a:r>
              <a:rPr lang="en-US" dirty="0" smtClean="0">
                <a:solidFill>
                  <a:schemeClr val="tx1"/>
                </a:solidFill>
                <a:effectLst/>
                <a:latin typeface="Arial"/>
                <a:ea typeface="Times New Roman"/>
                <a:cs typeface="Times New Roman"/>
              </a:rPr>
              <a:t>And to dance in the sea</a:t>
            </a:r>
            <a:endParaRPr lang="en-GB" sz="3600" dirty="0">
              <a:solidFill>
                <a:schemeClr val="tx1"/>
              </a:solidFill>
              <a:ea typeface="Times New Roman"/>
              <a:cs typeface="Times New Roman"/>
            </a:endParaRPr>
          </a:p>
          <a:p>
            <a:pPr algn="l">
              <a:spcAft>
                <a:spcPts val="0"/>
              </a:spcAft>
            </a:pPr>
            <a:r>
              <a:rPr lang="en-US" dirty="0" smtClean="0">
                <a:solidFill>
                  <a:schemeClr val="tx1"/>
                </a:solidFill>
                <a:effectLst/>
                <a:latin typeface="Arial"/>
                <a:ea typeface="Times New Roman"/>
                <a:cs typeface="Times New Roman"/>
              </a:rPr>
              <a:t>Is my fishy wish!</a:t>
            </a:r>
            <a:endParaRPr lang="en-GB" sz="3600" dirty="0">
              <a:solidFill>
                <a:schemeClr val="tx1"/>
              </a:solidFill>
              <a:ea typeface="Times New Roman"/>
              <a:cs typeface="Times New Roman"/>
            </a:endParaRPr>
          </a:p>
          <a:p>
            <a:pPr algn="l">
              <a:spcAft>
                <a:spcPts val="0"/>
              </a:spcAft>
            </a:pPr>
            <a:r>
              <a:rPr lang="en-US" dirty="0" smtClean="0">
                <a:solidFill>
                  <a:schemeClr val="tx1"/>
                </a:solidFill>
                <a:effectLst/>
                <a:latin typeface="Arial"/>
                <a:ea typeface="Times New Roman"/>
                <a:cs typeface="Times New Roman"/>
              </a:rPr>
              <a:t>I can do the Twist</a:t>
            </a:r>
            <a:endParaRPr lang="en-GB" sz="3600" dirty="0">
              <a:solidFill>
                <a:schemeClr val="tx1"/>
              </a:solidFill>
              <a:ea typeface="Times New Roman"/>
              <a:cs typeface="Times New Roman"/>
            </a:endParaRPr>
          </a:p>
          <a:p>
            <a:pPr algn="l">
              <a:spcAft>
                <a:spcPts val="0"/>
              </a:spcAft>
            </a:pPr>
            <a:r>
              <a:rPr lang="en-US" dirty="0" smtClean="0">
                <a:solidFill>
                  <a:schemeClr val="tx1"/>
                </a:solidFill>
                <a:effectLst/>
                <a:latin typeface="Arial"/>
                <a:ea typeface="Times New Roman"/>
                <a:cs typeface="Times New Roman"/>
              </a:rPr>
              <a:t>I can do the Bump</a:t>
            </a:r>
            <a:endParaRPr lang="en-GB" sz="3600" dirty="0">
              <a:solidFill>
                <a:schemeClr val="tx1"/>
              </a:solidFill>
              <a:ea typeface="Times New Roman"/>
              <a:cs typeface="Times New Roman"/>
            </a:endParaRPr>
          </a:p>
          <a:p>
            <a:pPr algn="l">
              <a:spcAft>
                <a:spcPts val="0"/>
              </a:spcAft>
            </a:pPr>
            <a:r>
              <a:rPr lang="en-US" dirty="0" smtClean="0">
                <a:solidFill>
                  <a:schemeClr val="tx1"/>
                </a:solidFill>
                <a:effectLst/>
                <a:latin typeface="Arial"/>
                <a:ea typeface="Times New Roman"/>
                <a:cs typeface="Times New Roman"/>
              </a:rPr>
              <a:t>I just flick my fins </a:t>
            </a:r>
            <a:endParaRPr lang="en-GB" sz="3600" dirty="0">
              <a:solidFill>
                <a:schemeClr val="tx1"/>
              </a:solidFill>
              <a:ea typeface="Times New Roman"/>
              <a:cs typeface="Times New Roman"/>
            </a:endParaRPr>
          </a:p>
          <a:p>
            <a:pPr algn="l">
              <a:spcAft>
                <a:spcPts val="0"/>
              </a:spcAft>
            </a:pPr>
            <a:r>
              <a:rPr lang="en-US" dirty="0" smtClean="0">
                <a:solidFill>
                  <a:schemeClr val="tx1"/>
                </a:solidFill>
                <a:effectLst/>
                <a:latin typeface="Arial"/>
                <a:ea typeface="Times New Roman"/>
                <a:cs typeface="Times New Roman"/>
              </a:rPr>
              <a:t>As I jiggle and jump.</a:t>
            </a:r>
            <a:endParaRPr lang="en-GB" sz="3600" dirty="0">
              <a:solidFill>
                <a:schemeClr val="tx1"/>
              </a:solidFill>
              <a:ea typeface="Times New Roman"/>
              <a:cs typeface="Times New Roman"/>
            </a:endParaRPr>
          </a:p>
          <a:p>
            <a:pPr algn="l">
              <a:spcAft>
                <a:spcPts val="0"/>
              </a:spcAft>
            </a:pPr>
            <a:r>
              <a:rPr lang="en-US" dirty="0" smtClean="0">
                <a:solidFill>
                  <a:schemeClr val="tx1"/>
                </a:solidFill>
                <a:effectLst/>
                <a:latin typeface="Arial"/>
                <a:ea typeface="Times New Roman"/>
                <a:cs typeface="Times New Roman"/>
              </a:rPr>
              <a:t>I can do the Mashed Potato</a:t>
            </a:r>
            <a:endParaRPr lang="en-GB" sz="3600" dirty="0">
              <a:solidFill>
                <a:schemeClr val="tx1"/>
              </a:solidFill>
              <a:ea typeface="Times New Roman"/>
              <a:cs typeface="Times New Roman"/>
            </a:endParaRPr>
          </a:p>
          <a:p>
            <a:pPr algn="l">
              <a:spcAft>
                <a:spcPts val="0"/>
              </a:spcAft>
            </a:pPr>
            <a:r>
              <a:rPr lang="en-US" dirty="0" smtClean="0">
                <a:solidFill>
                  <a:schemeClr val="tx1"/>
                </a:solidFill>
                <a:effectLst/>
                <a:latin typeface="Arial"/>
                <a:ea typeface="Times New Roman"/>
                <a:cs typeface="Times New Roman"/>
              </a:rPr>
              <a:t>I can Surf the Wave</a:t>
            </a:r>
            <a:endParaRPr lang="en-GB" sz="3600" dirty="0">
              <a:solidFill>
                <a:schemeClr val="tx1"/>
              </a:solidFill>
              <a:ea typeface="Times New Roman"/>
              <a:cs typeface="Times New Roman"/>
            </a:endParaRPr>
          </a:p>
          <a:p>
            <a:pPr algn="l">
              <a:spcAft>
                <a:spcPts val="0"/>
              </a:spcAft>
            </a:pPr>
            <a:r>
              <a:rPr lang="en-US" dirty="0" smtClean="0">
                <a:solidFill>
                  <a:schemeClr val="tx1"/>
                </a:solidFill>
                <a:effectLst/>
                <a:latin typeface="Arial"/>
                <a:ea typeface="Times New Roman"/>
                <a:cs typeface="Times New Roman"/>
              </a:rPr>
              <a:t>I can do the Crawl</a:t>
            </a:r>
            <a:endParaRPr lang="en-GB" sz="3600" dirty="0">
              <a:solidFill>
                <a:schemeClr val="tx1"/>
              </a:solidFill>
              <a:ea typeface="Times New Roman"/>
              <a:cs typeface="Times New Roman"/>
            </a:endParaRPr>
          </a:p>
          <a:p>
            <a:pPr algn="l">
              <a:spcAft>
                <a:spcPts val="0"/>
              </a:spcAft>
            </a:pPr>
            <a:r>
              <a:rPr lang="en-US" dirty="0" smtClean="0">
                <a:solidFill>
                  <a:schemeClr val="tx1"/>
                </a:solidFill>
                <a:effectLst/>
                <a:latin typeface="Arial"/>
                <a:ea typeface="Times New Roman"/>
                <a:cs typeface="Times New Roman"/>
              </a:rPr>
              <a:t>If I’m feeling brave!</a:t>
            </a:r>
            <a:endParaRPr lang="en-GB" sz="3600" dirty="0">
              <a:solidFill>
                <a:schemeClr val="tx1"/>
              </a:solidFill>
              <a:ea typeface="Times New Roman"/>
              <a:cs typeface="Times New Roman"/>
            </a:endParaRPr>
          </a:p>
          <a:p>
            <a:pPr algn="l">
              <a:spcAft>
                <a:spcPts val="0"/>
              </a:spcAft>
            </a:pPr>
            <a:r>
              <a:rPr lang="en-US" dirty="0" smtClean="0">
                <a:solidFill>
                  <a:schemeClr val="tx1"/>
                </a:solidFill>
                <a:effectLst/>
                <a:latin typeface="Arial"/>
                <a:ea typeface="Times New Roman"/>
                <a:cs typeface="Times New Roman"/>
              </a:rPr>
              <a:t>So look into the ocean</a:t>
            </a:r>
            <a:endParaRPr lang="en-GB" sz="3600" dirty="0">
              <a:solidFill>
                <a:schemeClr val="tx1"/>
              </a:solidFill>
              <a:ea typeface="Times New Roman"/>
              <a:cs typeface="Times New Roman"/>
            </a:endParaRPr>
          </a:p>
          <a:p>
            <a:pPr algn="l">
              <a:spcAft>
                <a:spcPts val="0"/>
              </a:spcAft>
            </a:pPr>
            <a:r>
              <a:rPr lang="en-US" dirty="0" smtClean="0">
                <a:solidFill>
                  <a:schemeClr val="tx1"/>
                </a:solidFill>
                <a:effectLst/>
                <a:latin typeface="Arial"/>
                <a:ea typeface="Times New Roman"/>
                <a:cs typeface="Times New Roman"/>
              </a:rPr>
              <a:t>Look into the sea</a:t>
            </a:r>
            <a:endParaRPr lang="en-GB" sz="3600" dirty="0">
              <a:solidFill>
                <a:schemeClr val="tx1"/>
              </a:solidFill>
              <a:ea typeface="Times New Roman"/>
              <a:cs typeface="Times New Roman"/>
            </a:endParaRPr>
          </a:p>
          <a:p>
            <a:pPr algn="l">
              <a:spcAft>
                <a:spcPts val="0"/>
              </a:spcAft>
            </a:pPr>
            <a:r>
              <a:rPr lang="en-US" dirty="0" smtClean="0">
                <a:solidFill>
                  <a:schemeClr val="tx1"/>
                </a:solidFill>
                <a:effectLst/>
                <a:latin typeface="Arial"/>
                <a:ea typeface="Times New Roman"/>
                <a:cs typeface="Times New Roman"/>
              </a:rPr>
              <a:t>When the spotlights </a:t>
            </a:r>
            <a:r>
              <a:rPr lang="en-US" smtClean="0">
                <a:solidFill>
                  <a:schemeClr val="tx1"/>
                </a:solidFill>
                <a:effectLst/>
                <a:latin typeface="Arial"/>
                <a:ea typeface="Times New Roman"/>
                <a:cs typeface="Times New Roman"/>
              </a:rPr>
              <a:t>are on </a:t>
            </a:r>
          </a:p>
          <a:p>
            <a:pPr algn="l">
              <a:spcAft>
                <a:spcPts val="0"/>
              </a:spcAft>
            </a:pPr>
            <a:r>
              <a:rPr lang="en-US" smtClean="0">
                <a:solidFill>
                  <a:schemeClr val="tx1"/>
                </a:solidFill>
                <a:effectLst/>
                <a:latin typeface="Arial"/>
                <a:ea typeface="Times New Roman"/>
                <a:cs typeface="Times New Roman"/>
              </a:rPr>
              <a:t>They’ll </a:t>
            </a:r>
            <a:r>
              <a:rPr lang="en-US" dirty="0" smtClean="0">
                <a:solidFill>
                  <a:schemeClr val="tx1"/>
                </a:solidFill>
                <a:effectLst/>
                <a:latin typeface="Arial"/>
                <a:ea typeface="Times New Roman"/>
                <a:cs typeface="Times New Roman"/>
              </a:rPr>
              <a:t>be pointing at me!</a:t>
            </a:r>
            <a:endParaRPr lang="en-GB" sz="3600" dirty="0">
              <a:solidFill>
                <a:schemeClr val="tx1"/>
              </a:solidFill>
              <a:ea typeface="Times New Roman"/>
              <a:cs typeface="Times New Roman"/>
            </a:endParaRPr>
          </a:p>
        </p:txBody>
      </p:sp>
      <p:pic>
        <p:nvPicPr>
          <p:cNvPr id="1026" name="Picture 2" descr="C:\Users\Sue\Documents\AAAA music training\Images\dancing fish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1556792"/>
            <a:ext cx="2562225" cy="1781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C:\Users\Sue\Documents\AAAA music training\Images\dancing fish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3875335" y="3861048"/>
            <a:ext cx="2562225" cy="1781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8873047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85</Words>
  <Application>Microsoft Office PowerPoint</Application>
  <PresentationFormat>On-screen Show (4:3)</PresentationFormat>
  <Paragraphs>17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DANCING FISH</vt:lpstr>
    </vt:vector>
  </TitlesOfParts>
  <Company>Hewlett-Packard Company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DANCING FISH</dc:title>
  <dc:creator>Sue</dc:creator>
  <cp:lastModifiedBy>Sue</cp:lastModifiedBy>
  <cp:revision>2</cp:revision>
  <dcterms:created xsi:type="dcterms:W3CDTF">2018-02-22T09:58:25Z</dcterms:created>
  <dcterms:modified xsi:type="dcterms:W3CDTF">2018-02-22T16:21:42Z</dcterms:modified>
</cp:coreProperties>
</file>